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906000" cy="6858000" type="A4"/>
  <p:notesSz cx="9906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21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0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png"/><Relationship Id="rId10" Type="http://schemas.openxmlformats.org/officeDocument/2006/relationships/image" Target="../media/image27.jpg"/><Relationship Id="rId4" Type="http://schemas.openxmlformats.org/officeDocument/2006/relationships/image" Target="../media/image21.png"/><Relationship Id="rId9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10" Type="http://schemas.openxmlformats.org/officeDocument/2006/relationships/image" Target="../media/image29.png"/><Relationship Id="rId4" Type="http://schemas.openxmlformats.org/officeDocument/2006/relationships/image" Target="../media/image33.jp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12" Type="http://schemas.openxmlformats.org/officeDocument/2006/relationships/hyperlink" Target="mailto:3@0.00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jpg"/><Relationship Id="rId10" Type="http://schemas.openxmlformats.org/officeDocument/2006/relationships/image" Target="../media/image29.png"/><Relationship Id="rId4" Type="http://schemas.openxmlformats.org/officeDocument/2006/relationships/image" Target="../media/image41.jp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8.png"/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12" Type="http://schemas.openxmlformats.org/officeDocument/2006/relationships/image" Target="../media/image58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11" Type="http://schemas.openxmlformats.org/officeDocument/2006/relationships/image" Target="../media/image57.jpg"/><Relationship Id="rId5" Type="http://schemas.openxmlformats.org/officeDocument/2006/relationships/image" Target="../media/image51.jpg"/><Relationship Id="rId15" Type="http://schemas.openxmlformats.org/officeDocument/2006/relationships/image" Target="../media/image32.png"/><Relationship Id="rId10" Type="http://schemas.openxmlformats.org/officeDocument/2006/relationships/image" Target="../media/image56.jpg"/><Relationship Id="rId4" Type="http://schemas.openxmlformats.org/officeDocument/2006/relationships/image" Target="../media/image50.jpg"/><Relationship Id="rId9" Type="http://schemas.openxmlformats.org/officeDocument/2006/relationships/image" Target="../media/image55.jpg"/><Relationship Id="rId1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32.png"/><Relationship Id="rId7" Type="http://schemas.openxmlformats.org/officeDocument/2006/relationships/image" Target="../media/image6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7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7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7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name.lastname@capgemini.com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hyperlink" Target="http://www.capgemini.com/about/how-we-work/the-collaborative-business-experiencetm" TargetMode="External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7.png"/><Relationship Id="rId5" Type="http://schemas.openxmlformats.org/officeDocument/2006/relationships/image" Target="../media/image76.png"/><Relationship Id="rId15" Type="http://schemas.openxmlformats.org/officeDocument/2006/relationships/hyperlink" Target="http://www.capgemini.com/" TargetMode="External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hyperlink" Target="http://www.capgemini.com/about/how-we-work/rightshore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8506" y="1339287"/>
            <a:ext cx="9880480" cy="5501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2252" y="633504"/>
            <a:ext cx="2951809" cy="6930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5381624"/>
            <a:ext cx="5895975" cy="147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99178" y="812075"/>
            <a:ext cx="2943302" cy="2636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588" y="0"/>
            <a:ext cx="9907333" cy="2682875"/>
          </a:xfrm>
          <a:custGeom>
            <a:avLst/>
            <a:gdLst/>
            <a:ahLst/>
            <a:cxnLst/>
            <a:rect l="l" t="t" r="r" b="b"/>
            <a:pathLst>
              <a:path w="9907333" h="2682875">
                <a:moveTo>
                  <a:pt x="1135852" y="2621015"/>
                </a:moveTo>
                <a:lnTo>
                  <a:pt x="1166552" y="2561408"/>
                </a:lnTo>
                <a:lnTo>
                  <a:pt x="1199779" y="2504128"/>
                </a:lnTo>
                <a:lnTo>
                  <a:pt x="1235557" y="2449248"/>
                </a:lnTo>
                <a:lnTo>
                  <a:pt x="1273908" y="2396845"/>
                </a:lnTo>
                <a:lnTo>
                  <a:pt x="1314856" y="2346991"/>
                </a:lnTo>
                <a:lnTo>
                  <a:pt x="1358424" y="2299763"/>
                </a:lnTo>
                <a:lnTo>
                  <a:pt x="1404635" y="2255234"/>
                </a:lnTo>
                <a:lnTo>
                  <a:pt x="1453513" y="2213479"/>
                </a:lnTo>
                <a:lnTo>
                  <a:pt x="1505080" y="2174573"/>
                </a:lnTo>
                <a:lnTo>
                  <a:pt x="1559360" y="2138590"/>
                </a:lnTo>
                <a:lnTo>
                  <a:pt x="1616377" y="2105605"/>
                </a:lnTo>
                <a:lnTo>
                  <a:pt x="1676153" y="2075692"/>
                </a:lnTo>
                <a:lnTo>
                  <a:pt x="1738711" y="2048926"/>
                </a:lnTo>
                <a:lnTo>
                  <a:pt x="1804075" y="2025382"/>
                </a:lnTo>
                <a:lnTo>
                  <a:pt x="1872268" y="2005133"/>
                </a:lnTo>
                <a:lnTo>
                  <a:pt x="1943314" y="1988256"/>
                </a:lnTo>
                <a:lnTo>
                  <a:pt x="2017235" y="1974824"/>
                </a:lnTo>
                <a:lnTo>
                  <a:pt x="2094054" y="1964911"/>
                </a:lnTo>
                <a:lnTo>
                  <a:pt x="2173796" y="1958594"/>
                </a:lnTo>
                <a:lnTo>
                  <a:pt x="8712645" y="1952752"/>
                </a:lnTo>
                <a:lnTo>
                  <a:pt x="8770993" y="1953297"/>
                </a:lnTo>
                <a:lnTo>
                  <a:pt x="8828905" y="1953194"/>
                </a:lnTo>
                <a:lnTo>
                  <a:pt x="8886478" y="1952001"/>
                </a:lnTo>
                <a:lnTo>
                  <a:pt x="8943807" y="1949280"/>
                </a:lnTo>
                <a:lnTo>
                  <a:pt x="9000988" y="1944590"/>
                </a:lnTo>
                <a:lnTo>
                  <a:pt x="9058117" y="1937491"/>
                </a:lnTo>
                <a:lnTo>
                  <a:pt x="9115291" y="1927545"/>
                </a:lnTo>
                <a:lnTo>
                  <a:pt x="9172604" y="1914310"/>
                </a:lnTo>
                <a:lnTo>
                  <a:pt x="9230153" y="1897348"/>
                </a:lnTo>
                <a:lnTo>
                  <a:pt x="9288034" y="1876218"/>
                </a:lnTo>
                <a:lnTo>
                  <a:pt x="9346342" y="1850481"/>
                </a:lnTo>
                <a:lnTo>
                  <a:pt x="9405174" y="1819697"/>
                </a:lnTo>
                <a:lnTo>
                  <a:pt x="9464626" y="1783426"/>
                </a:lnTo>
                <a:lnTo>
                  <a:pt x="9524793" y="1741229"/>
                </a:lnTo>
                <a:lnTo>
                  <a:pt x="9585771" y="1692665"/>
                </a:lnTo>
                <a:lnTo>
                  <a:pt x="9647657" y="1637296"/>
                </a:lnTo>
                <a:lnTo>
                  <a:pt x="9710546" y="1574680"/>
                </a:lnTo>
                <a:lnTo>
                  <a:pt x="9774534" y="1504379"/>
                </a:lnTo>
                <a:lnTo>
                  <a:pt x="9839717" y="1425952"/>
                </a:lnTo>
                <a:lnTo>
                  <a:pt x="9906191" y="1338961"/>
                </a:lnTo>
                <a:lnTo>
                  <a:pt x="9906538" y="1293559"/>
                </a:lnTo>
                <a:lnTo>
                  <a:pt x="9906687" y="1248338"/>
                </a:lnTo>
                <a:lnTo>
                  <a:pt x="9906819" y="1190479"/>
                </a:lnTo>
                <a:lnTo>
                  <a:pt x="9907039" y="1043976"/>
                </a:lnTo>
                <a:lnTo>
                  <a:pt x="9907198" y="868305"/>
                </a:lnTo>
                <a:lnTo>
                  <a:pt x="9907333" y="581288"/>
                </a:lnTo>
                <a:lnTo>
                  <a:pt x="9907151" y="17730"/>
                </a:lnTo>
                <a:lnTo>
                  <a:pt x="9907080" y="0"/>
                </a:lnTo>
                <a:lnTo>
                  <a:pt x="2053" y="0"/>
                </a:lnTo>
                <a:lnTo>
                  <a:pt x="2213" y="25808"/>
                </a:lnTo>
                <a:lnTo>
                  <a:pt x="2427" y="146137"/>
                </a:lnTo>
                <a:lnTo>
                  <a:pt x="2201" y="1006332"/>
                </a:lnTo>
                <a:lnTo>
                  <a:pt x="2063" y="1149102"/>
                </a:lnTo>
                <a:lnTo>
                  <a:pt x="1903" y="1288773"/>
                </a:lnTo>
                <a:lnTo>
                  <a:pt x="1723" y="1422656"/>
                </a:lnTo>
                <a:lnTo>
                  <a:pt x="1588" y="1507863"/>
                </a:lnTo>
                <a:lnTo>
                  <a:pt x="1588" y="1971820"/>
                </a:lnTo>
                <a:lnTo>
                  <a:pt x="41419" y="1972289"/>
                </a:lnTo>
                <a:lnTo>
                  <a:pt x="86970" y="1974261"/>
                </a:lnTo>
                <a:lnTo>
                  <a:pt x="136210" y="1978088"/>
                </a:lnTo>
                <a:lnTo>
                  <a:pt x="188695" y="1984135"/>
                </a:lnTo>
                <a:lnTo>
                  <a:pt x="243982" y="1992770"/>
                </a:lnTo>
                <a:lnTo>
                  <a:pt x="301625" y="2004362"/>
                </a:lnTo>
                <a:lnTo>
                  <a:pt x="361183" y="2019278"/>
                </a:lnTo>
                <a:lnTo>
                  <a:pt x="422210" y="2037884"/>
                </a:lnTo>
                <a:lnTo>
                  <a:pt x="484263" y="2060550"/>
                </a:lnTo>
                <a:lnTo>
                  <a:pt x="546898" y="2087641"/>
                </a:lnTo>
                <a:lnTo>
                  <a:pt x="609673" y="2119527"/>
                </a:lnTo>
                <a:lnTo>
                  <a:pt x="672142" y="2156574"/>
                </a:lnTo>
                <a:lnTo>
                  <a:pt x="733862" y="2199151"/>
                </a:lnTo>
                <a:lnTo>
                  <a:pt x="794389" y="2247624"/>
                </a:lnTo>
                <a:lnTo>
                  <a:pt x="853280" y="2302361"/>
                </a:lnTo>
                <a:lnTo>
                  <a:pt x="910091" y="2363730"/>
                </a:lnTo>
                <a:lnTo>
                  <a:pt x="964377" y="2432098"/>
                </a:lnTo>
                <a:lnTo>
                  <a:pt x="1015696" y="2507833"/>
                </a:lnTo>
                <a:lnTo>
                  <a:pt x="1063604" y="2591303"/>
                </a:lnTo>
                <a:lnTo>
                  <a:pt x="1107656" y="2682875"/>
                </a:lnTo>
                <a:lnTo>
                  <a:pt x="1135852" y="26210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5381624"/>
            <a:ext cx="5895975" cy="147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588" y="0"/>
            <a:ext cx="9907333" cy="2682875"/>
          </a:xfrm>
          <a:custGeom>
            <a:avLst/>
            <a:gdLst/>
            <a:ahLst/>
            <a:cxnLst/>
            <a:rect l="l" t="t" r="r" b="b"/>
            <a:pathLst>
              <a:path w="9907333" h="2682875">
                <a:moveTo>
                  <a:pt x="1135852" y="2621015"/>
                </a:moveTo>
                <a:lnTo>
                  <a:pt x="1166552" y="2561408"/>
                </a:lnTo>
                <a:lnTo>
                  <a:pt x="1199779" y="2504128"/>
                </a:lnTo>
                <a:lnTo>
                  <a:pt x="1235557" y="2449248"/>
                </a:lnTo>
                <a:lnTo>
                  <a:pt x="1273908" y="2396845"/>
                </a:lnTo>
                <a:lnTo>
                  <a:pt x="1314856" y="2346991"/>
                </a:lnTo>
                <a:lnTo>
                  <a:pt x="1358424" y="2299763"/>
                </a:lnTo>
                <a:lnTo>
                  <a:pt x="1404635" y="2255234"/>
                </a:lnTo>
                <a:lnTo>
                  <a:pt x="1453513" y="2213479"/>
                </a:lnTo>
                <a:lnTo>
                  <a:pt x="1505080" y="2174573"/>
                </a:lnTo>
                <a:lnTo>
                  <a:pt x="1559360" y="2138590"/>
                </a:lnTo>
                <a:lnTo>
                  <a:pt x="1616377" y="2105605"/>
                </a:lnTo>
                <a:lnTo>
                  <a:pt x="1676153" y="2075692"/>
                </a:lnTo>
                <a:lnTo>
                  <a:pt x="1738711" y="2048926"/>
                </a:lnTo>
                <a:lnTo>
                  <a:pt x="1804075" y="2025382"/>
                </a:lnTo>
                <a:lnTo>
                  <a:pt x="1872268" y="2005133"/>
                </a:lnTo>
                <a:lnTo>
                  <a:pt x="1943314" y="1988256"/>
                </a:lnTo>
                <a:lnTo>
                  <a:pt x="2017235" y="1974824"/>
                </a:lnTo>
                <a:lnTo>
                  <a:pt x="2094054" y="1964911"/>
                </a:lnTo>
                <a:lnTo>
                  <a:pt x="2173796" y="1958594"/>
                </a:lnTo>
                <a:lnTo>
                  <a:pt x="8712645" y="1952752"/>
                </a:lnTo>
                <a:lnTo>
                  <a:pt x="8770993" y="1953297"/>
                </a:lnTo>
                <a:lnTo>
                  <a:pt x="8828905" y="1953194"/>
                </a:lnTo>
                <a:lnTo>
                  <a:pt x="8886478" y="1952001"/>
                </a:lnTo>
                <a:lnTo>
                  <a:pt x="8943807" y="1949280"/>
                </a:lnTo>
                <a:lnTo>
                  <a:pt x="9000988" y="1944590"/>
                </a:lnTo>
                <a:lnTo>
                  <a:pt x="9058117" y="1937491"/>
                </a:lnTo>
                <a:lnTo>
                  <a:pt x="9115291" y="1927545"/>
                </a:lnTo>
                <a:lnTo>
                  <a:pt x="9172604" y="1914310"/>
                </a:lnTo>
                <a:lnTo>
                  <a:pt x="9230153" y="1897348"/>
                </a:lnTo>
                <a:lnTo>
                  <a:pt x="9288034" y="1876218"/>
                </a:lnTo>
                <a:lnTo>
                  <a:pt x="9346342" y="1850481"/>
                </a:lnTo>
                <a:lnTo>
                  <a:pt x="9405174" y="1819697"/>
                </a:lnTo>
                <a:lnTo>
                  <a:pt x="9464626" y="1783426"/>
                </a:lnTo>
                <a:lnTo>
                  <a:pt x="9524793" y="1741229"/>
                </a:lnTo>
                <a:lnTo>
                  <a:pt x="9585771" y="1692665"/>
                </a:lnTo>
                <a:lnTo>
                  <a:pt x="9647657" y="1637296"/>
                </a:lnTo>
                <a:lnTo>
                  <a:pt x="9710546" y="1574680"/>
                </a:lnTo>
                <a:lnTo>
                  <a:pt x="9774534" y="1504379"/>
                </a:lnTo>
                <a:lnTo>
                  <a:pt x="9839717" y="1425952"/>
                </a:lnTo>
                <a:lnTo>
                  <a:pt x="9906191" y="1338961"/>
                </a:lnTo>
                <a:lnTo>
                  <a:pt x="9906538" y="1293559"/>
                </a:lnTo>
                <a:lnTo>
                  <a:pt x="9906687" y="1248338"/>
                </a:lnTo>
                <a:lnTo>
                  <a:pt x="9906819" y="1190479"/>
                </a:lnTo>
                <a:lnTo>
                  <a:pt x="9907039" y="1043976"/>
                </a:lnTo>
                <a:lnTo>
                  <a:pt x="9907198" y="868305"/>
                </a:lnTo>
                <a:lnTo>
                  <a:pt x="9907333" y="581288"/>
                </a:lnTo>
                <a:lnTo>
                  <a:pt x="9907151" y="17730"/>
                </a:lnTo>
                <a:lnTo>
                  <a:pt x="9907080" y="0"/>
                </a:lnTo>
                <a:lnTo>
                  <a:pt x="2053" y="0"/>
                </a:lnTo>
                <a:lnTo>
                  <a:pt x="2213" y="25808"/>
                </a:lnTo>
                <a:lnTo>
                  <a:pt x="2427" y="146137"/>
                </a:lnTo>
                <a:lnTo>
                  <a:pt x="2201" y="1006332"/>
                </a:lnTo>
                <a:lnTo>
                  <a:pt x="2063" y="1149102"/>
                </a:lnTo>
                <a:lnTo>
                  <a:pt x="1903" y="1288773"/>
                </a:lnTo>
                <a:lnTo>
                  <a:pt x="1723" y="1422656"/>
                </a:lnTo>
                <a:lnTo>
                  <a:pt x="1588" y="1507863"/>
                </a:lnTo>
                <a:lnTo>
                  <a:pt x="1588" y="1971820"/>
                </a:lnTo>
                <a:lnTo>
                  <a:pt x="41419" y="1972289"/>
                </a:lnTo>
                <a:lnTo>
                  <a:pt x="86970" y="1974261"/>
                </a:lnTo>
                <a:lnTo>
                  <a:pt x="136210" y="1978088"/>
                </a:lnTo>
                <a:lnTo>
                  <a:pt x="188695" y="1984135"/>
                </a:lnTo>
                <a:lnTo>
                  <a:pt x="243982" y="1992770"/>
                </a:lnTo>
                <a:lnTo>
                  <a:pt x="301625" y="2004362"/>
                </a:lnTo>
                <a:lnTo>
                  <a:pt x="361183" y="2019278"/>
                </a:lnTo>
                <a:lnTo>
                  <a:pt x="422210" y="2037884"/>
                </a:lnTo>
                <a:lnTo>
                  <a:pt x="484263" y="2060550"/>
                </a:lnTo>
                <a:lnTo>
                  <a:pt x="546898" y="2087641"/>
                </a:lnTo>
                <a:lnTo>
                  <a:pt x="609673" y="2119527"/>
                </a:lnTo>
                <a:lnTo>
                  <a:pt x="672142" y="2156574"/>
                </a:lnTo>
                <a:lnTo>
                  <a:pt x="733862" y="2199151"/>
                </a:lnTo>
                <a:lnTo>
                  <a:pt x="794389" y="2247624"/>
                </a:lnTo>
                <a:lnTo>
                  <a:pt x="853280" y="2302361"/>
                </a:lnTo>
                <a:lnTo>
                  <a:pt x="910091" y="2363730"/>
                </a:lnTo>
                <a:lnTo>
                  <a:pt x="964377" y="2432098"/>
                </a:lnTo>
                <a:lnTo>
                  <a:pt x="1015696" y="2507833"/>
                </a:lnTo>
                <a:lnTo>
                  <a:pt x="1063604" y="2591303"/>
                </a:lnTo>
                <a:lnTo>
                  <a:pt x="1107656" y="2682875"/>
                </a:lnTo>
                <a:lnTo>
                  <a:pt x="1135852" y="26210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9905999" cy="6857999"/>
          </a:xfrm>
          <a:custGeom>
            <a:avLst/>
            <a:gdLst/>
            <a:ahLst/>
            <a:cxnLst/>
            <a:rect l="l" t="t" r="r" b="b"/>
            <a:pathLst>
              <a:path w="9905999" h="6857999">
                <a:moveTo>
                  <a:pt x="9905999" y="0"/>
                </a:moveTo>
                <a:lnTo>
                  <a:pt x="0" y="0"/>
                </a:lnTo>
                <a:lnTo>
                  <a:pt x="0" y="6857998"/>
                </a:lnTo>
                <a:lnTo>
                  <a:pt x="9905999" y="68579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2312" y="638096"/>
            <a:ext cx="3027645" cy="7067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9338">
              <a:lnSpc>
                <a:spcPts val="3879"/>
              </a:lnSpc>
              <a:spcBef>
                <a:spcPts val="194"/>
              </a:spcBef>
            </a:pPr>
            <a:r>
              <a:rPr sz="3700" spc="-4" dirty="0" smtClean="0">
                <a:solidFill>
                  <a:srgbClr val="084C90"/>
                </a:solidFill>
                <a:latin typeface="Times New Roman"/>
                <a:cs typeface="Times New Roman"/>
              </a:rPr>
              <a:t>Ca</a:t>
            </a:r>
            <a:r>
              <a:rPr sz="3700" spc="0" dirty="0" smtClean="0">
                <a:solidFill>
                  <a:srgbClr val="084C90"/>
                </a:solidFill>
                <a:latin typeface="Times New Roman"/>
                <a:cs typeface="Times New Roman"/>
              </a:rPr>
              <a:t>p</a:t>
            </a:r>
            <a:r>
              <a:rPr sz="3700" spc="0" dirty="0" smtClean="0">
                <a:solidFill>
                  <a:srgbClr val="0296CB"/>
                </a:solidFill>
                <a:latin typeface="Times New Roman"/>
                <a:cs typeface="Times New Roman"/>
              </a:rPr>
              <a:t>g</a:t>
            </a:r>
            <a:r>
              <a:rPr sz="3700" spc="-4" dirty="0" smtClean="0">
                <a:solidFill>
                  <a:srgbClr val="0296CB"/>
                </a:solidFill>
                <a:latin typeface="Times New Roman"/>
                <a:cs typeface="Times New Roman"/>
              </a:rPr>
              <a:t>e</a:t>
            </a:r>
            <a:r>
              <a:rPr sz="3700" spc="0" dirty="0" smtClean="0">
                <a:solidFill>
                  <a:srgbClr val="0296CB"/>
                </a:solidFill>
                <a:latin typeface="Times New Roman"/>
                <a:cs typeface="Times New Roman"/>
              </a:rPr>
              <a:t>mini</a:t>
            </a:r>
            <a:endParaRPr sz="3700">
              <a:latin typeface="Times New Roman"/>
              <a:cs typeface="Times New Roman"/>
            </a:endParaRPr>
          </a:p>
          <a:p>
            <a:pPr marL="12700" marR="53690">
              <a:lnSpc>
                <a:spcPct val="95825"/>
              </a:lnSpc>
              <a:spcBef>
                <a:spcPts val="371"/>
              </a:spcBef>
            </a:pPr>
            <a:r>
              <a:rPr sz="900" dirty="0" smtClean="0">
                <a:solidFill>
                  <a:srgbClr val="084C90"/>
                </a:solidFill>
                <a:latin typeface="Arial"/>
                <a:cs typeface="Arial"/>
              </a:rPr>
              <a:t>CONSULTING</a:t>
            </a:r>
            <a:r>
              <a:rPr sz="900" dirty="0" smtClean="0">
                <a:solidFill>
                  <a:srgbClr val="366DA3"/>
                </a:solidFill>
                <a:latin typeface="Arial"/>
                <a:cs typeface="Arial"/>
              </a:rPr>
              <a:t>.</a:t>
            </a:r>
            <a:r>
              <a:rPr sz="900" spc="14" dirty="0" smtClean="0">
                <a:solidFill>
                  <a:srgbClr val="366DA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084C90"/>
                </a:solidFill>
                <a:latin typeface="Arial"/>
                <a:cs typeface="Arial"/>
              </a:rPr>
              <a:t>TECHNOLOGY</a:t>
            </a:r>
            <a:r>
              <a:rPr sz="900" spc="0" dirty="0" smtClean="0">
                <a:solidFill>
                  <a:srgbClr val="1D5B99"/>
                </a:solidFill>
                <a:latin typeface="Arial"/>
                <a:cs typeface="Arial"/>
              </a:rPr>
              <a:t>.</a:t>
            </a:r>
            <a:r>
              <a:rPr sz="900" spc="84" dirty="0" smtClean="0">
                <a:solidFill>
                  <a:srgbClr val="1D5B99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084C90"/>
                </a:solidFill>
                <a:latin typeface="Arial"/>
                <a:cs typeface="Arial"/>
              </a:rPr>
              <a:t>0</a:t>
            </a:r>
            <a:r>
              <a:rPr sz="900" spc="49" dirty="0" smtClean="0">
                <a:solidFill>
                  <a:srgbClr val="084C90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084C90"/>
                </a:solidFill>
                <a:latin typeface="Arial"/>
                <a:cs typeface="Arial"/>
              </a:rPr>
              <a:t>UT</a:t>
            </a:r>
            <a:r>
              <a:rPr sz="900" spc="19" dirty="0" smtClean="0">
                <a:solidFill>
                  <a:srgbClr val="084C90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084C90"/>
                </a:solidFill>
                <a:latin typeface="Arial"/>
                <a:cs typeface="Arial"/>
              </a:rPr>
              <a:t>SOURCING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90731" y="791327"/>
            <a:ext cx="735937" cy="281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0"/>
              </a:lnSpc>
              <a:spcBef>
                <a:spcPts val="108"/>
              </a:spcBef>
            </a:pPr>
            <a:r>
              <a:rPr sz="2000" b="1" dirty="0" smtClean="0">
                <a:solidFill>
                  <a:srgbClr val="0296CB"/>
                </a:solidFill>
                <a:latin typeface="Arial"/>
                <a:cs typeface="Arial"/>
              </a:rPr>
              <a:t>People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43570" y="791327"/>
            <a:ext cx="761503" cy="281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0"/>
              </a:lnSpc>
              <a:spcBef>
                <a:spcPts val="108"/>
              </a:spcBef>
            </a:pPr>
            <a:r>
              <a:rPr sz="2000" b="1" dirty="0" smtClean="0">
                <a:solidFill>
                  <a:srgbClr val="0296CB"/>
                </a:solidFill>
                <a:latin typeface="Arial"/>
                <a:cs typeface="Arial"/>
              </a:rPr>
              <a:t>matter.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21929" y="791327"/>
            <a:ext cx="778472" cy="281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0"/>
              </a:lnSpc>
              <a:spcBef>
                <a:spcPts val="108"/>
              </a:spcBef>
            </a:pPr>
            <a:r>
              <a:rPr sz="2000" b="1" dirty="0" smtClean="0">
                <a:solidFill>
                  <a:srgbClr val="0296CB"/>
                </a:solidFill>
                <a:latin typeface="Arial"/>
                <a:cs typeface="Arial"/>
              </a:rPr>
              <a:t>results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21555" y="791327"/>
            <a:ext cx="667994" cy="281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0"/>
              </a:lnSpc>
              <a:spcBef>
                <a:spcPts val="108"/>
              </a:spcBef>
            </a:pPr>
            <a:r>
              <a:rPr sz="2000" b="1" dirty="0" smtClean="0">
                <a:solidFill>
                  <a:srgbClr val="0296CB"/>
                </a:solidFill>
                <a:latin typeface="Arial"/>
                <a:cs typeface="Arial"/>
              </a:rPr>
              <a:t>count.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814" y="3985235"/>
            <a:ext cx="4844763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 smtClean="0">
                <a:solidFill>
                  <a:srgbClr val="253046"/>
                </a:solidFill>
                <a:latin typeface="Arial"/>
                <a:cs typeface="Arial"/>
              </a:rPr>
              <a:t>Fres</a:t>
            </a:r>
            <a:r>
              <a:rPr sz="3200" spc="-1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3200" spc="0" dirty="0" smtClean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sz="32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3200" spc="-1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253046"/>
                </a:solidFill>
                <a:latin typeface="Arial"/>
                <a:cs typeface="Arial"/>
              </a:rPr>
              <a:t>ar</a:t>
            </a:r>
            <a:r>
              <a:rPr sz="3200" spc="-1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32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32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3200" spc="0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32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253046"/>
                </a:solidFill>
                <a:latin typeface="Arial"/>
                <a:cs typeface="Arial"/>
              </a:rPr>
              <a:t>Pro</a:t>
            </a:r>
            <a:r>
              <a:rPr sz="3200" spc="-14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3200" spc="0" dirty="0" smtClean="0">
                <a:solidFill>
                  <a:srgbClr val="253046"/>
                </a:solidFill>
                <a:latin typeface="Arial"/>
                <a:cs typeface="Arial"/>
              </a:rPr>
              <a:t>ram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900" y="5624480"/>
            <a:ext cx="376989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-17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400" b="1" spc="0" dirty="0" smtClean="0">
                <a:solidFill>
                  <a:srgbClr val="253046"/>
                </a:solidFill>
                <a:latin typeface="Arial"/>
                <a:cs typeface="Arial"/>
              </a:rPr>
              <a:t>eradata </a:t>
            </a:r>
            <a:r>
              <a:rPr sz="2400" b="1" spc="-13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400" b="1" spc="0" dirty="0" smtClean="0">
                <a:solidFill>
                  <a:srgbClr val="253046"/>
                </a:solidFill>
                <a:latin typeface="Arial"/>
                <a:cs typeface="Arial"/>
              </a:rPr>
              <a:t>rain</a:t>
            </a:r>
            <a:r>
              <a:rPr sz="2400" b="1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2400" b="1" spc="0" dirty="0" smtClean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sz="2400" b="1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253046"/>
                </a:solidFill>
                <a:latin typeface="Arial"/>
                <a:cs typeface="Arial"/>
              </a:rPr>
              <a:t>–</a:t>
            </a:r>
            <a:r>
              <a:rPr sz="2400" b="1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253046"/>
                </a:solidFill>
                <a:latin typeface="Arial"/>
                <a:cs typeface="Arial"/>
              </a:rPr>
              <a:t>BT</a:t>
            </a:r>
            <a:r>
              <a:rPr sz="2400" b="1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253046"/>
                </a:solidFill>
                <a:latin typeface="Arial"/>
                <a:cs typeface="Arial"/>
              </a:rPr>
              <a:t>Q</a:t>
            </a:r>
            <a:endParaRPr sz="2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15900" y="6299558"/>
            <a:ext cx="3051147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45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H</a:t>
            </a:r>
            <a:r>
              <a:rPr sz="1800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y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d</a:t>
            </a:r>
            <a:r>
              <a:rPr sz="1800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ra</a:t>
            </a:r>
            <a:r>
              <a:rPr sz="1800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b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a</a:t>
            </a:r>
            <a:r>
              <a:rPr sz="1800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d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,</a:t>
            </a:r>
            <a:r>
              <a:rPr sz="1800" spc="29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Dat</a:t>
            </a:r>
            <a:r>
              <a:rPr sz="1800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,</a:t>
            </a:r>
            <a:r>
              <a:rPr sz="1800" spc="24" dirty="0" smtClean="0">
                <a:solidFill>
                  <a:srgbClr val="0097C6"/>
                </a:solidFill>
                <a:latin typeface="Arial Narrow"/>
                <a:cs typeface="Arial Narrow"/>
              </a:rPr>
              <a:t> 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Sre</a:t>
            </a:r>
            <a:r>
              <a:rPr sz="1800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d</a:t>
            </a:r>
            <a:r>
              <a:rPr sz="1800" spc="-9" dirty="0" smtClean="0">
                <a:solidFill>
                  <a:srgbClr val="0097C6"/>
                </a:solidFill>
                <a:latin typeface="Arial Narrow"/>
                <a:cs typeface="Arial Narrow"/>
              </a:rPr>
              <a:t>e</a:t>
            </a:r>
            <a:r>
              <a:rPr sz="1800" spc="4" dirty="0" smtClean="0">
                <a:solidFill>
                  <a:srgbClr val="0097C6"/>
                </a:solidFill>
                <a:latin typeface="Arial Narrow"/>
                <a:cs typeface="Arial Narrow"/>
              </a:rPr>
              <a:t>v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i</a:t>
            </a:r>
            <a:r>
              <a:rPr sz="1800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.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Ip</a:t>
            </a:r>
            <a:r>
              <a:rPr sz="1800" spc="9" dirty="0" smtClean="0">
                <a:solidFill>
                  <a:srgbClr val="0097C6"/>
                </a:solidFill>
                <a:latin typeface="Arial Narrow"/>
                <a:cs typeface="Arial Narrow"/>
              </a:rPr>
              <a:t>p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ar</a:t>
            </a:r>
            <a:r>
              <a:rPr sz="1800" spc="-4" dirty="0" smtClean="0">
                <a:solidFill>
                  <a:srgbClr val="0097C6"/>
                </a:solidFill>
                <a:latin typeface="Arial Narrow"/>
                <a:cs typeface="Arial Narrow"/>
              </a:rPr>
              <a:t>t</a:t>
            </a:r>
            <a:r>
              <a:rPr sz="1800" spc="0" dirty="0" smtClean="0">
                <a:solidFill>
                  <a:srgbClr val="0097C6"/>
                </a:solidFill>
                <a:latin typeface="Arial Narrow"/>
                <a:cs typeface="Arial Narrow"/>
              </a:rPr>
              <a:t>hy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28110" y="444262"/>
            <a:ext cx="222154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09" dirty="0" smtClean="0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ransa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c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tion</a:t>
            </a:r>
            <a:r>
              <a:rPr sz="2000" b="1" spc="-4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Mode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540" y="1264555"/>
            <a:ext cx="3422528" cy="2800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253046"/>
                </a:solidFill>
                <a:latin typeface="Wingdings"/>
                <a:cs typeface="Wingdings"/>
              </a:rPr>
              <a:t></a:t>
            </a:r>
            <a:r>
              <a:rPr sz="2000" spc="39" dirty="0" smtClean="0">
                <a:solidFill>
                  <a:srgbClr val="253046"/>
                </a:solidFill>
                <a:latin typeface="Times New Roman"/>
                <a:cs typeface="Times New Roman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Mu</a:t>
            </a:r>
            <a:r>
              <a:rPr sz="2000" b="1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ti</a:t>
            </a:r>
            <a:r>
              <a:rPr sz="2000" b="1" spc="4" dirty="0" smtClean="0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Sta</a:t>
            </a:r>
            <a:r>
              <a:rPr sz="2000" b="1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em</a:t>
            </a:r>
            <a:r>
              <a:rPr sz="2000" b="1" spc="-1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nt</a:t>
            </a:r>
            <a:r>
              <a:rPr sz="2000" b="1" spc="-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0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ques</a:t>
            </a:r>
            <a:r>
              <a:rPr sz="2000" b="1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540" y="1867628"/>
            <a:ext cx="9094608" cy="12038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Ano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her</a:t>
            </a:r>
            <a:r>
              <a:rPr sz="1600" spc="11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600" spc="12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600" spc="15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10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13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18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sz="1600" spc="10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mode</a:t>
            </a:r>
            <a:r>
              <a:rPr sz="1600" spc="1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15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1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Stat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ment</a:t>
            </a:r>
            <a:r>
              <a:rPr sz="1600" spc="5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eque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600" spc="10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Mu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tement</a:t>
            </a:r>
            <a:r>
              <a:rPr sz="1600" spc="6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reque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12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is</a:t>
            </a:r>
            <a:endParaRPr sz="1600">
              <a:latin typeface="Arial"/>
              <a:cs typeface="Arial"/>
            </a:endParaRPr>
          </a:p>
          <a:p>
            <a:pPr marL="12700" marR="12587">
              <a:lnSpc>
                <a:spcPct val="100041"/>
              </a:lnSpc>
            </a:pP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reated</a:t>
            </a:r>
            <a:r>
              <a:rPr sz="1600" spc="15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600" spc="19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BTEQ</a:t>
            </a:r>
            <a:r>
              <a:rPr sz="1600" spc="17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14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600" spc="16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ci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sz="1600" spc="16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ending</a:t>
            </a:r>
            <a:r>
              <a:rPr sz="1600" spc="15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em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ons</a:t>
            </a:r>
            <a:r>
              <a:rPr sz="1600" spc="1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sz="1600" spc="19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18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rst</a:t>
            </a:r>
            <a:r>
              <a:rPr sz="1600" spc="19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ha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ter</a:t>
            </a:r>
            <a:r>
              <a:rPr sz="1600" spc="13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1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600" spc="19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19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11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tatem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1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and ma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sz="1600" spc="-4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-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tatem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nt</a:t>
            </a:r>
            <a:r>
              <a:rPr sz="1600" spc="-4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list</a:t>
            </a:r>
            <a:endParaRPr sz="1600">
              <a:latin typeface="Arial"/>
              <a:cs typeface="Arial"/>
            </a:endParaRPr>
          </a:p>
          <a:p>
            <a:pPr marL="12700" marR="10048">
              <a:lnSpc>
                <a:spcPct val="100137"/>
              </a:lnSpc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sz="1600" spc="7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one</a:t>
            </a:r>
            <a:r>
              <a:rPr sz="1600" spc="7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transa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600" spc="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sz="1600" spc="6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7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sz="1600" spc="7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amp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sz="1600" spc="8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8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BTEQ</a:t>
            </a:r>
            <a:r>
              <a:rPr sz="1600" spc="5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ransa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600" spc="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600" spc="8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18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erad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sz="1600" spc="4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Mode</a:t>
            </a:r>
            <a:r>
              <a:rPr sz="1600" spc="5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hat</a:t>
            </a:r>
            <a:r>
              <a:rPr sz="1600" spc="6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7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dered one</a:t>
            </a:r>
            <a:r>
              <a:rPr sz="1600" spc="-3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transa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540" y="3392009"/>
            <a:ext cx="2421287" cy="9598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833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UPD</a:t>
            </a:r>
            <a:r>
              <a:rPr sz="1600" spc="-11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TE</a:t>
            </a:r>
            <a:r>
              <a:rPr sz="1600" spc="-8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-1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ee_</a:t>
            </a:r>
            <a:r>
              <a:rPr sz="1600" spc="-17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ab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12700" marR="35049">
              <a:lnSpc>
                <a:spcPct val="95825"/>
              </a:lnSpc>
            </a:pP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SE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-8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Sa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ary</a:t>
            </a:r>
            <a:r>
              <a:rPr sz="1600" spc="-3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Sa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ary</a:t>
            </a:r>
            <a:r>
              <a:rPr sz="1600" spc="-5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*</a:t>
            </a:r>
            <a:r>
              <a:rPr sz="1600" spc="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1.1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80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SET</a:t>
            </a:r>
            <a:r>
              <a:rPr sz="1600" spc="-4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Dept_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ame</a:t>
            </a:r>
            <a:r>
              <a:rPr sz="1600" spc="-7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=</a:t>
            </a:r>
            <a:r>
              <a:rPr sz="16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‘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es’</a:t>
            </a:r>
            <a:endParaRPr sz="1600">
              <a:latin typeface="Arial"/>
              <a:cs typeface="Arial"/>
            </a:endParaRPr>
          </a:p>
          <a:p>
            <a:pPr marL="12700" marR="35049">
              <a:lnSpc>
                <a:spcPct val="95825"/>
              </a:lnSpc>
              <a:spcBef>
                <a:spcPts val="80"/>
              </a:spcBef>
            </a:pP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HERE</a:t>
            </a:r>
            <a:r>
              <a:rPr sz="1600" spc="-6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Dept_No</a:t>
            </a:r>
            <a:r>
              <a:rPr sz="1600" spc="-4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=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10;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4641943"/>
            <a:ext cx="9091998" cy="4719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1600" spc="3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mu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tem</a:t>
            </a:r>
            <a:r>
              <a:rPr sz="1600" spc="1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nt</a:t>
            </a:r>
            <a:r>
              <a:rPr sz="1600" spc="-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reque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t,</a:t>
            </a:r>
            <a:r>
              <a:rPr sz="1600" spc="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600" spc="4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5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600" spc="-1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has</a:t>
            </a:r>
            <a:r>
              <a:rPr sz="1600" spc="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600" spc="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1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-3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then</a:t>
            </a:r>
            <a:r>
              <a:rPr sz="1600" spc="1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3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SQL</a:t>
            </a:r>
            <a:r>
              <a:rPr sz="1600" spc="-4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temen</a:t>
            </a:r>
            <a:r>
              <a:rPr sz="16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-1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sz="1600" spc="3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rol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sz="1600" spc="1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ba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sz="1600" spc="-3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ck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-3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sz="1600" spc="-1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relea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600" spc="-4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DDL</a:t>
            </a:r>
            <a:r>
              <a:rPr sz="1600" spc="-9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tatem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nts</a:t>
            </a:r>
            <a:r>
              <a:rPr sz="1600" spc="-5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sz="1600" spc="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not</a:t>
            </a:r>
            <a:r>
              <a:rPr sz="1600" spc="-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600" spc="-4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600" spc="-1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sz="1600" spc="-1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mp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ici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-6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mu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tatem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nt</a:t>
            </a:r>
            <a:r>
              <a:rPr sz="1600" spc="-7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transa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10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928110" y="482362"/>
            <a:ext cx="222154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09" dirty="0" smtClean="0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ransa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c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tion</a:t>
            </a:r>
            <a:r>
              <a:rPr sz="2000" b="1" spc="-4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Mode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3540" y="1264555"/>
            <a:ext cx="1776227" cy="2800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253046"/>
                </a:solidFill>
                <a:latin typeface="Wingdings"/>
                <a:cs typeface="Wingdings"/>
              </a:rPr>
              <a:t></a:t>
            </a:r>
            <a:r>
              <a:rPr sz="2000" spc="-29" dirty="0" smtClean="0">
                <a:solidFill>
                  <a:srgbClr val="253046"/>
                </a:solidFill>
                <a:latin typeface="Times New Roman"/>
                <a:cs typeface="Times New Roman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2000" b="1" spc="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SI</a:t>
            </a:r>
            <a:r>
              <a:rPr sz="2000" b="1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Mod</a:t>
            </a:r>
            <a:r>
              <a:rPr sz="20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3540" y="1871019"/>
            <a:ext cx="6164335" cy="8026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193">
              <a:lnSpc>
                <a:spcPts val="1939"/>
              </a:lnSpc>
              <a:spcBef>
                <a:spcPts val="97"/>
              </a:spcBef>
            </a:pP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9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ANSI</a:t>
            </a:r>
            <a:r>
              <a:rPr sz="1800" spc="10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mo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e,</a:t>
            </a:r>
            <a:r>
              <a:rPr sz="1800" spc="10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j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sz="1800" spc="10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800" spc="9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ite</a:t>
            </a:r>
            <a:r>
              <a:rPr sz="1800" spc="10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800" spc="9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tru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800" spc="10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10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SQL</a:t>
            </a:r>
            <a:r>
              <a:rPr sz="1800" spc="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comm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nd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41"/>
              </a:lnSpc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800" spc="2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same</a:t>
            </a:r>
            <a:r>
              <a:rPr sz="1800" spc="2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al</a:t>
            </a:r>
            <a:r>
              <a:rPr sz="1800" spc="2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tra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saction.</a:t>
            </a:r>
            <a:r>
              <a:rPr sz="1800" spc="2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1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tra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sacti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2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800" spc="2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no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2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com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te ex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cut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800" spc="2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ref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re,</a:t>
            </a:r>
            <a:r>
              <a:rPr sz="1800" spc="2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ch</a:t>
            </a:r>
            <a:r>
              <a:rPr sz="1800" spc="2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800" spc="2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800" spc="2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DML</a:t>
            </a:r>
            <a:r>
              <a:rPr sz="1800" spc="15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comm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800" spc="2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2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62725" y="1871019"/>
            <a:ext cx="291828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sz="1800" spc="8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co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sz="1800" spc="10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9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10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rt</a:t>
            </a:r>
            <a:r>
              <a:rPr sz="1800" spc="10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64249" y="2145339"/>
            <a:ext cx="1641525" cy="52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8607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til</a:t>
            </a:r>
            <a:r>
              <a:rPr sz="1800" spc="2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2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xp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it</a:t>
            </a:r>
            <a:endParaRPr sz="1800">
              <a:latin typeface="Arial"/>
              <a:cs typeface="Arial"/>
            </a:endParaRPr>
          </a:p>
          <a:p>
            <a:pPr marL="12700" marR="13716">
              <a:lnSpc>
                <a:spcPct val="95825"/>
              </a:lnSpc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mo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2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need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800" spc="2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24266" y="2145339"/>
            <a:ext cx="1262186" cy="8030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7939" marR="6359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COMM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2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is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rform</a:t>
            </a:r>
            <a:r>
              <a:rPr sz="1800" spc="2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  <a:p>
            <a:pPr marL="29463" marR="6194">
              <a:lnSpc>
                <a:spcPct val="95825"/>
              </a:lnSpc>
              <a:spcBef>
                <a:spcPts val="90"/>
              </a:spcBef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38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3540" y="2694113"/>
            <a:ext cx="7803635" cy="5285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fo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-2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800" spc="38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38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38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pe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rm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anen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800" spc="37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store</a:t>
            </a:r>
            <a:r>
              <a:rPr sz="1800" spc="37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800" spc="38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da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ta,</a:t>
            </a:r>
            <a:r>
              <a:rPr sz="1800" spc="38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38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sz="1800" spc="38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mpo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rtant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-154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endParaRPr sz="1800">
              <a:latin typeface="Arial"/>
              <a:cs typeface="Arial"/>
            </a:endParaRPr>
          </a:p>
          <a:p>
            <a:pPr marL="12700" marR="34335">
              <a:lnSpc>
                <a:spcPct val="95825"/>
              </a:lnSpc>
            </a:pPr>
            <a:r>
              <a:rPr sz="1800" spc="-3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rite</a:t>
            </a:r>
            <a:r>
              <a:rPr sz="1800" spc="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cks</a:t>
            </a:r>
            <a:r>
              <a:rPr sz="1800" spc="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 are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curr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ntly h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40" y="3547800"/>
            <a:ext cx="1849043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b="1" spc="0" dirty="0" smtClean="0">
                <a:solidFill>
                  <a:srgbClr val="253046"/>
                </a:solidFill>
                <a:latin typeface="Arial"/>
                <a:cs typeface="Arial"/>
              </a:rPr>
              <a:t>COMMIT</a:t>
            </a:r>
            <a:r>
              <a:rPr sz="18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800" b="1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b="1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800" b="1" spc="-4" dirty="0" smtClean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sz="1800" b="1" spc="0" dirty="0" smtClean="0">
                <a:solidFill>
                  <a:srgbClr val="253046"/>
                </a:solidFill>
                <a:latin typeface="Arial"/>
                <a:cs typeface="Arial"/>
              </a:rPr>
              <a:t>;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540" y="4096694"/>
            <a:ext cx="360934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 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 e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am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sz="1800" spc="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 rem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ve a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sz="1800" spc="-4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s,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02151" y="4096694"/>
            <a:ext cx="544441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 statem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nts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low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can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neede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-9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ANSI mo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540" y="4645334"/>
            <a:ext cx="3231311" cy="5283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DE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FROM</a:t>
            </a:r>
            <a:r>
              <a:rPr sz="18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_</a:t>
            </a:r>
            <a:r>
              <a:rPr sz="1800" spc="-11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AB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;</a:t>
            </a:r>
            <a:endParaRPr sz="1800">
              <a:latin typeface="Arial"/>
              <a:cs typeface="Arial"/>
            </a:endParaRPr>
          </a:p>
          <a:p>
            <a:pPr marL="12700" marR="34289">
              <a:lnSpc>
                <a:spcPct val="95825"/>
              </a:lnSpc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COMMIT</a:t>
            </a:r>
            <a:r>
              <a:rPr sz="1800" spc="-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;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5468598"/>
            <a:ext cx="9093962" cy="52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Witho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8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6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COMMIT</a:t>
            </a:r>
            <a:r>
              <a:rPr sz="1800" spc="4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RK,</a:t>
            </a:r>
            <a:r>
              <a:rPr sz="1800" spc="7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7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800" spc="7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kely</a:t>
            </a:r>
            <a:r>
              <a:rPr sz="1800" spc="6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sz="1800" spc="7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800" spc="7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DE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8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il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7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ort</a:t>
            </a:r>
            <a:r>
              <a:rPr sz="1800" spc="7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nd</a:t>
            </a:r>
            <a:r>
              <a:rPr sz="1800" spc="6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ll</a:t>
            </a:r>
            <a:r>
              <a:rPr sz="1800" spc="6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800" spc="6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800" spc="1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-25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800" spc="10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il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7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endParaRPr sz="1800">
              <a:latin typeface="Arial"/>
              <a:cs typeface="Arial"/>
            </a:endParaRPr>
          </a:p>
          <a:p>
            <a:pPr marL="12700" marR="34290">
              <a:lnSpc>
                <a:spcPct val="95825"/>
              </a:lnSpc>
            </a:pP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pu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 b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ck.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11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342926" y="6732270"/>
            <a:ext cx="1373991" cy="48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7003" y="6462522"/>
            <a:ext cx="989914" cy="269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9817" y="5630418"/>
            <a:ext cx="5742873" cy="1668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9817" y="4985766"/>
            <a:ext cx="7466650" cy="3863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9817" y="4558283"/>
            <a:ext cx="4933567" cy="1691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2695" y="1883663"/>
            <a:ext cx="5907478" cy="23042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7251" y="1554479"/>
            <a:ext cx="3458984" cy="1668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768095"/>
            <a:ext cx="9519636" cy="52852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8155" y="749808"/>
            <a:ext cx="8833783" cy="1554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6362699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9905999" y="0"/>
                </a:moveTo>
                <a:lnTo>
                  <a:pt x="0" y="0"/>
                </a:lnTo>
                <a:lnTo>
                  <a:pt x="0" y="495298"/>
                </a:lnTo>
                <a:lnTo>
                  <a:pt x="9905999" y="4952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399282" y="482362"/>
            <a:ext cx="1463370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Conditional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63721" y="482362"/>
            <a:ext cx="741585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Log</a:t>
            </a:r>
            <a:r>
              <a:rPr sz="2000" b="1" spc="-4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12483" y="482362"/>
            <a:ext cx="288815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08476" y="482362"/>
            <a:ext cx="77059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BTEQ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9123" y="1541959"/>
            <a:ext cx="554077" cy="1803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sz="1200" dirty="0" smtClean="0">
                <a:solidFill>
                  <a:srgbClr val="5D5769"/>
                </a:solidFill>
                <a:latin typeface="Arial"/>
                <a:cs typeface="Arial"/>
              </a:rPr>
              <a:t>C</a:t>
            </a:r>
            <a:r>
              <a:rPr sz="1200" dirty="0" smtClean="0">
                <a:solidFill>
                  <a:srgbClr val="4C485E"/>
                </a:solidFill>
                <a:latin typeface="Arial"/>
                <a:cs typeface="Arial"/>
              </a:rPr>
              <a:t>r</a:t>
            </a:r>
            <a:r>
              <a:rPr sz="1200" dirty="0" smtClean="0">
                <a:solidFill>
                  <a:srgbClr val="5D5769"/>
                </a:solidFill>
                <a:latin typeface="Arial"/>
                <a:cs typeface="Arial"/>
              </a:rPr>
              <a:t>eate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0667" y="1541959"/>
            <a:ext cx="1344929" cy="1803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a</a:t>
            </a:r>
            <a:r>
              <a:rPr sz="1200" spc="54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dup</a:t>
            </a:r>
            <a:r>
              <a:rPr sz="1200" spc="0" dirty="0" smtClean="0">
                <a:solidFill>
                  <a:srgbClr val="456282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706D79"/>
                </a:solidFill>
                <a:latin typeface="Arial"/>
                <a:cs typeface="Arial"/>
              </a:rPr>
              <a:t>i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cate</a:t>
            </a:r>
            <a:r>
              <a:rPr sz="1200" spc="94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C485E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ab</a:t>
            </a:r>
            <a:r>
              <a:rPr sz="1200" spc="0" dirty="0" smtClean="0">
                <a:solidFill>
                  <a:srgbClr val="706D79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63228" y="1541959"/>
            <a:ext cx="1564519" cy="1803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sz="1200" dirty="0" smtClean="0">
                <a:solidFill>
                  <a:srgbClr val="5D5769"/>
                </a:solidFill>
                <a:latin typeface="Arial"/>
                <a:cs typeface="Arial"/>
              </a:rPr>
              <a:t>sam</a:t>
            </a:r>
            <a:r>
              <a:rPr sz="1200" dirty="0" smtClean="0">
                <a:solidFill>
                  <a:srgbClr val="4C485E"/>
                </a:solidFill>
                <a:latin typeface="Arial"/>
                <a:cs typeface="Arial"/>
              </a:rPr>
              <a:t>e</a:t>
            </a:r>
            <a:r>
              <a:rPr sz="1200" spc="114" dirty="0" smtClean="0">
                <a:solidFill>
                  <a:srgbClr val="4C485E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as</a:t>
            </a:r>
            <a:r>
              <a:rPr sz="1200" spc="53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ernp </a:t>
            </a:r>
            <a:r>
              <a:rPr sz="1200" spc="73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table: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139" y="3960050"/>
            <a:ext cx="1167564" cy="2019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0"/>
              </a:lnSpc>
              <a:spcBef>
                <a:spcPts val="76"/>
              </a:spcBef>
            </a:pPr>
            <a:r>
              <a:rPr sz="1400" dirty="0" smtClean="0">
                <a:solidFill>
                  <a:srgbClr val="959595"/>
                </a:solidFill>
                <a:latin typeface="Times New Roman"/>
                <a:cs typeface="Times New Roman"/>
              </a:rPr>
              <a:t>1</a:t>
            </a:r>
            <a:r>
              <a:rPr sz="1400" dirty="0" smtClean="0">
                <a:solidFill>
                  <a:srgbClr val="C3C3B8"/>
                </a:solidFill>
                <a:latin typeface="Times New Roman"/>
                <a:cs typeface="Times New Roman"/>
              </a:rPr>
              <a:t>-</a:t>
            </a:r>
            <a:r>
              <a:rPr sz="1400" dirty="0" smtClean="0">
                <a:solidFill>
                  <a:srgbClr val="E2EBE1"/>
                </a:solidFill>
                <a:latin typeface="Times New Roman"/>
                <a:cs typeface="Times New Roman"/>
              </a:rPr>
              <a:t>LAB</a:t>
            </a:r>
            <a:r>
              <a:rPr sz="1400" dirty="0" smtClean="0">
                <a:solidFill>
                  <a:srgbClr val="D4DAD2"/>
                </a:solidFill>
                <a:latin typeface="Times New Roman"/>
                <a:cs typeface="Times New Roman"/>
              </a:rPr>
              <a:t>L</a:t>
            </a:r>
            <a:r>
              <a:rPr sz="1400" dirty="0" smtClean="0">
                <a:solidFill>
                  <a:srgbClr val="E2EBE1"/>
                </a:solidFill>
                <a:latin typeface="Times New Roman"/>
                <a:cs typeface="Times New Roman"/>
              </a:rPr>
              <a:t>E</a:t>
            </a:r>
            <a:r>
              <a:rPr sz="1400" spc="-100" dirty="0" smtClean="0">
                <a:solidFill>
                  <a:srgbClr val="E2EBE1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E2EBE1"/>
                </a:solidFill>
                <a:latin typeface="Arial"/>
                <a:cs typeface="Arial"/>
              </a:rPr>
              <a:t>Tbl_fai</a:t>
            </a:r>
            <a:r>
              <a:rPr sz="1100" spc="0" dirty="0" smtClean="0">
                <a:solidFill>
                  <a:srgbClr val="D4DAD2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689" y="4525177"/>
            <a:ext cx="4300466" cy="207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sz="1200" dirty="0" smtClean="0">
                <a:solidFill>
                  <a:srgbClr val="5D5769"/>
                </a:solidFill>
                <a:latin typeface="Arial"/>
                <a:cs typeface="Arial"/>
              </a:rPr>
              <a:t>Delete</a:t>
            </a:r>
            <a:r>
              <a:rPr sz="1200" spc="44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the </a:t>
            </a:r>
            <a:r>
              <a:rPr sz="1200" spc="-144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records</a:t>
            </a:r>
            <a:r>
              <a:rPr sz="1200" spc="44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5D5769"/>
                </a:solidFill>
                <a:latin typeface="Times New Roman"/>
                <a:cs typeface="Times New Roman"/>
              </a:rPr>
              <a:t>from</a:t>
            </a:r>
            <a:r>
              <a:rPr sz="1400" spc="303" dirty="0" smtClean="0">
                <a:solidFill>
                  <a:srgbClr val="5D5769"/>
                </a:solidFill>
                <a:latin typeface="Times New Roman"/>
                <a:cs typeface="Times New Roman"/>
              </a:rPr>
              <a:t> </a:t>
            </a:r>
            <a:r>
              <a:rPr sz="1200" spc="0" dirty="0" smtClean="0">
                <a:solidFill>
                  <a:srgbClr val="4C485E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he</a:t>
            </a:r>
            <a:r>
              <a:rPr sz="1200" spc="98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dupl</a:t>
            </a:r>
            <a:r>
              <a:rPr sz="1200" spc="0" dirty="0" smtClean="0">
                <a:solidFill>
                  <a:srgbClr val="4C485E"/>
                </a:solidFill>
                <a:latin typeface="Arial"/>
                <a:cs typeface="Arial"/>
              </a:rPr>
              <a:t>i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cate</a:t>
            </a:r>
            <a:r>
              <a:rPr sz="1200" spc="10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4C485E"/>
                </a:solidFill>
                <a:latin typeface="Arial"/>
                <a:cs typeface="Arial"/>
              </a:rPr>
              <a:t>a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ble</a:t>
            </a:r>
            <a:r>
              <a:rPr sz="1200" spc="114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C485E"/>
                </a:solidFill>
                <a:latin typeface="Arial"/>
                <a:cs typeface="Arial"/>
              </a:rPr>
              <a:t>d</a:t>
            </a:r>
            <a:r>
              <a:rPr sz="1200" spc="0" dirty="0" smtClean="0">
                <a:solidFill>
                  <a:srgbClr val="70535D"/>
                </a:solidFill>
                <a:latin typeface="Arial"/>
                <a:cs typeface="Arial"/>
              </a:rPr>
              <a:t>u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p</a:t>
            </a:r>
            <a:r>
              <a:rPr sz="1200" spc="0" dirty="0" smtClean="0">
                <a:solidFill>
                  <a:srgbClr val="2B2B2C"/>
                </a:solidFill>
                <a:latin typeface="Arial"/>
                <a:cs typeface="Arial"/>
              </a:rPr>
              <a:t>_</a:t>
            </a:r>
            <a:r>
              <a:rPr sz="1200" spc="0" dirty="0" smtClean="0">
                <a:solidFill>
                  <a:srgbClr val="4C485E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mp,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27134" y="4525177"/>
            <a:ext cx="651619" cy="207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sz="1200" dirty="0" smtClean="0">
                <a:solidFill>
                  <a:srgbClr val="5D5769"/>
                </a:solidFill>
                <a:latin typeface="Arial"/>
                <a:cs typeface="Arial"/>
              </a:rPr>
              <a:t>if</a:t>
            </a:r>
            <a:r>
              <a:rPr sz="1200" spc="44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5D5769"/>
                </a:solidFill>
                <a:latin typeface="Arial"/>
                <a:cs typeface="Arial"/>
              </a:rPr>
              <a:t>i</a:t>
            </a:r>
            <a:r>
              <a:rPr sz="1300" spc="0" dirty="0" smtClean="0">
                <a:solidFill>
                  <a:srgbClr val="4C485E"/>
                </a:solidFill>
                <a:latin typeface="Arial"/>
                <a:cs typeface="Arial"/>
              </a:rPr>
              <a:t>t</a:t>
            </a:r>
            <a:r>
              <a:rPr sz="1300" spc="159" dirty="0" smtClean="0">
                <a:solidFill>
                  <a:srgbClr val="4C485E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5D5769"/>
                </a:solidFill>
                <a:latin typeface="Times New Roman"/>
                <a:cs typeface="Times New Roman"/>
              </a:rPr>
              <a:t>has</a:t>
            </a:r>
            <a:r>
              <a:rPr sz="1400" spc="0" dirty="0" smtClean="0">
                <a:solidFill>
                  <a:srgbClr val="456282"/>
                </a:solidFill>
                <a:latin typeface="Times New Roman"/>
                <a:cs typeface="Times New Roman"/>
              </a:rPr>
              <a:t>,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689" y="4971187"/>
            <a:ext cx="7506529" cy="3995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0"/>
              </a:lnSpc>
              <a:spcBef>
                <a:spcPts val="68"/>
              </a:spcBef>
            </a:pPr>
            <a:r>
              <a:rPr sz="1250" dirty="0" smtClean="0">
                <a:solidFill>
                  <a:srgbClr val="70535D"/>
                </a:solidFill>
                <a:latin typeface="Arial"/>
                <a:cs typeface="Arial"/>
              </a:rPr>
              <a:t>I</a:t>
            </a:r>
            <a:r>
              <a:rPr sz="1250" dirty="0" smtClean="0">
                <a:solidFill>
                  <a:srgbClr val="4C485E"/>
                </a:solidFill>
                <a:latin typeface="Arial"/>
                <a:cs typeface="Arial"/>
              </a:rPr>
              <a:t>f</a:t>
            </a:r>
            <a:r>
              <a:rPr sz="1250" spc="9" dirty="0" smtClean="0">
                <a:solidFill>
                  <a:srgbClr val="4C485E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the</a:t>
            </a:r>
            <a:r>
              <a:rPr sz="1200" spc="58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resul</a:t>
            </a:r>
            <a:r>
              <a:rPr sz="1200" spc="0" dirty="0" smtClean="0">
                <a:solidFill>
                  <a:srgbClr val="4C485E"/>
                </a:solidFill>
                <a:latin typeface="Arial"/>
                <a:cs typeface="Arial"/>
              </a:rPr>
              <a:t>t</a:t>
            </a:r>
            <a:r>
              <a:rPr sz="1200" spc="114" dirty="0" smtClean="0">
                <a:solidFill>
                  <a:srgbClr val="4C485E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is</a:t>
            </a:r>
            <a:r>
              <a:rPr sz="1200" spc="119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no</a:t>
            </a:r>
            <a:r>
              <a:rPr sz="1200" spc="0" dirty="0" smtClean="0">
                <a:solidFill>
                  <a:srgbClr val="706D79"/>
                </a:solidFill>
                <a:latin typeface="Arial"/>
                <a:cs typeface="Arial"/>
              </a:rPr>
              <a:t>n </a:t>
            </a:r>
            <a:r>
              <a:rPr sz="1200" spc="-144" dirty="0" smtClean="0">
                <a:solidFill>
                  <a:srgbClr val="706D7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C485E"/>
                </a:solidFill>
                <a:latin typeface="Arial"/>
                <a:cs typeface="Arial"/>
              </a:rPr>
              <a:t>z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ero</a:t>
            </a:r>
            <a:r>
              <a:rPr sz="1200" spc="114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C485E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h</a:t>
            </a:r>
            <a:r>
              <a:rPr sz="1200" spc="0" dirty="0" smtClean="0">
                <a:solidFill>
                  <a:srgbClr val="4C485E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n</a:t>
            </a:r>
            <a:r>
              <a:rPr sz="1200" spc="157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cre</a:t>
            </a:r>
            <a:r>
              <a:rPr sz="1200" spc="0" dirty="0" smtClean="0">
                <a:solidFill>
                  <a:srgbClr val="4C485E"/>
                </a:solidFill>
                <a:latin typeface="Arial"/>
                <a:cs typeface="Arial"/>
              </a:rPr>
              <a:t>a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te</a:t>
            </a:r>
            <a:r>
              <a:rPr sz="1200" spc="44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the</a:t>
            </a:r>
            <a:r>
              <a:rPr sz="1200" spc="114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dup</a:t>
            </a:r>
            <a:r>
              <a:rPr sz="1200" spc="0" dirty="0" smtClean="0">
                <a:solidFill>
                  <a:srgbClr val="70535D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icat</a:t>
            </a:r>
            <a:r>
              <a:rPr sz="1200" spc="0" dirty="0" smtClean="0">
                <a:solidFill>
                  <a:srgbClr val="4C485E"/>
                </a:solidFill>
                <a:latin typeface="Arial"/>
                <a:cs typeface="Arial"/>
              </a:rPr>
              <a:t>e</a:t>
            </a:r>
            <a:r>
              <a:rPr sz="1200" spc="114" dirty="0" smtClean="0">
                <a:solidFill>
                  <a:srgbClr val="4C485E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table, </a:t>
            </a:r>
            <a:r>
              <a:rPr sz="1200" spc="-144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C485E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ls</a:t>
            </a:r>
            <a:r>
              <a:rPr sz="1200" spc="0" dirty="0" smtClean="0">
                <a:solidFill>
                  <a:srgbClr val="4C485E"/>
                </a:solidFill>
                <a:latin typeface="Arial"/>
                <a:cs typeface="Arial"/>
              </a:rPr>
              <a:t>e</a:t>
            </a:r>
            <a:r>
              <a:rPr sz="1200" spc="299" dirty="0" smtClean="0">
                <a:solidFill>
                  <a:srgbClr val="4C485E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a</a:t>
            </a:r>
            <a:r>
              <a:rPr sz="1200" spc="0" dirty="0" smtClean="0">
                <a:solidFill>
                  <a:srgbClr val="4C485E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tempt</a:t>
            </a:r>
            <a:r>
              <a:rPr sz="1200" spc="44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to</a:t>
            </a:r>
            <a:r>
              <a:rPr sz="1200" spc="31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insert</a:t>
            </a:r>
            <a:r>
              <a:rPr sz="1200" spc="44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C485E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he</a:t>
            </a:r>
            <a:r>
              <a:rPr sz="1200" spc="58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r</a:t>
            </a:r>
            <a:r>
              <a:rPr sz="1200" spc="0" dirty="0" smtClean="0">
                <a:solidFill>
                  <a:srgbClr val="4C485E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cords</a:t>
            </a:r>
            <a:r>
              <a:rPr sz="1200" spc="44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C485E"/>
                </a:solidFill>
                <a:latin typeface="Arial"/>
                <a:cs typeface="Arial"/>
              </a:rPr>
              <a:t>f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rom</a:t>
            </a:r>
            <a:endParaRPr sz="1200">
              <a:latin typeface="Arial"/>
              <a:cs typeface="Arial"/>
            </a:endParaRPr>
          </a:p>
          <a:p>
            <a:pPr marL="12700" marR="23622">
              <a:lnSpc>
                <a:spcPct val="95825"/>
              </a:lnSpc>
              <a:spcBef>
                <a:spcPts val="251"/>
              </a:spcBef>
            </a:pPr>
            <a:r>
              <a:rPr sz="1200" dirty="0" smtClean="0">
                <a:solidFill>
                  <a:srgbClr val="5D5769"/>
                </a:solidFill>
                <a:latin typeface="Arial"/>
                <a:cs typeface="Arial"/>
              </a:rPr>
              <a:t>pa</a:t>
            </a:r>
            <a:r>
              <a:rPr sz="1200" dirty="0" smtClean="0">
                <a:solidFill>
                  <a:srgbClr val="4C485E"/>
                </a:solidFill>
                <a:latin typeface="Arial"/>
                <a:cs typeface="Arial"/>
              </a:rPr>
              <a:t>r</a:t>
            </a:r>
            <a:r>
              <a:rPr sz="1200" dirty="0" smtClean="0">
                <a:solidFill>
                  <a:srgbClr val="5D5769"/>
                </a:solidFill>
                <a:latin typeface="Arial"/>
                <a:cs typeface="Arial"/>
              </a:rPr>
              <a:t>en</a:t>
            </a:r>
            <a:r>
              <a:rPr sz="1200" dirty="0" smtClean="0">
                <a:solidFill>
                  <a:srgbClr val="4C485E"/>
                </a:solidFill>
                <a:latin typeface="Arial"/>
                <a:cs typeface="Arial"/>
              </a:rPr>
              <a:t>t</a:t>
            </a:r>
            <a:r>
              <a:rPr sz="1200" spc="114" dirty="0" smtClean="0">
                <a:solidFill>
                  <a:srgbClr val="4C485E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tab</a:t>
            </a:r>
            <a:r>
              <a:rPr sz="1200" spc="0" dirty="0" smtClean="0">
                <a:solidFill>
                  <a:srgbClr val="70535D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e</a:t>
            </a:r>
            <a:r>
              <a:rPr sz="1200" spc="83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emp</a:t>
            </a:r>
            <a:r>
              <a:rPr sz="1200" spc="0" dirty="0" smtClean="0">
                <a:solidFill>
                  <a:srgbClr val="70535D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689" y="5613553"/>
            <a:ext cx="5782867" cy="1828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70"/>
              </a:lnSpc>
              <a:spcBef>
                <a:spcPts val="68"/>
              </a:spcBef>
            </a:pPr>
            <a:r>
              <a:rPr sz="1250" dirty="0" smtClean="0">
                <a:solidFill>
                  <a:srgbClr val="70535D"/>
                </a:solidFill>
                <a:latin typeface="Arial"/>
                <a:cs typeface="Arial"/>
              </a:rPr>
              <a:t>I</a:t>
            </a:r>
            <a:r>
              <a:rPr sz="1250" dirty="0" smtClean="0">
                <a:solidFill>
                  <a:srgbClr val="4C485E"/>
                </a:solidFill>
                <a:latin typeface="Arial"/>
                <a:cs typeface="Arial"/>
              </a:rPr>
              <a:t>f</a:t>
            </a:r>
            <a:r>
              <a:rPr sz="1250" spc="9" dirty="0" smtClean="0">
                <a:solidFill>
                  <a:srgbClr val="4C485E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g</a:t>
            </a:r>
            <a:r>
              <a:rPr sz="1200" spc="0" dirty="0" smtClean="0">
                <a:solidFill>
                  <a:srgbClr val="4C485E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t</a:t>
            </a:r>
            <a:r>
              <a:rPr sz="1200" spc="-5" dirty="0" smtClean="0">
                <a:solidFill>
                  <a:srgbClr val="5D5769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ing</a:t>
            </a:r>
            <a:r>
              <a:rPr sz="1200" spc="154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non</a:t>
            </a:r>
            <a:r>
              <a:rPr sz="1200" spc="114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zer</a:t>
            </a:r>
            <a:r>
              <a:rPr sz="1200" spc="0" dirty="0" smtClean="0">
                <a:solidFill>
                  <a:srgbClr val="4C485E"/>
                </a:solidFill>
                <a:latin typeface="Arial"/>
                <a:cs typeface="Arial"/>
              </a:rPr>
              <a:t>o </a:t>
            </a:r>
            <a:r>
              <a:rPr sz="1200" spc="66" dirty="0" smtClean="0">
                <a:solidFill>
                  <a:srgbClr val="4C485E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result</a:t>
            </a:r>
            <a:r>
              <a:rPr sz="1200" spc="114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70535D"/>
                </a:solidFill>
                <a:latin typeface="Arial"/>
                <a:cs typeface="Arial"/>
              </a:rPr>
              <a:t>i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n </a:t>
            </a:r>
            <a:r>
              <a:rPr sz="1200" spc="-144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in</a:t>
            </a:r>
            <a:r>
              <a:rPr sz="1200" spc="0" dirty="0" smtClean="0">
                <a:solidFill>
                  <a:srgbClr val="706D79"/>
                </a:solidFill>
                <a:latin typeface="Arial"/>
                <a:cs typeface="Arial"/>
              </a:rPr>
              <a:t>s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ert</a:t>
            </a:r>
            <a:r>
              <a:rPr sz="1200" spc="114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ac</a:t>
            </a:r>
            <a:r>
              <a:rPr sz="1200" spc="0" dirty="0" smtClean="0">
                <a:solidFill>
                  <a:srgbClr val="4C485E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70535D"/>
                </a:solidFill>
                <a:latin typeface="Arial"/>
                <a:cs typeface="Arial"/>
              </a:rPr>
              <a:t>i</a:t>
            </a:r>
            <a:r>
              <a:rPr sz="1200" spc="0" dirty="0" smtClean="0">
                <a:solidFill>
                  <a:srgbClr val="706D79"/>
                </a:solidFill>
                <a:latin typeface="Arial"/>
                <a:cs typeface="Arial"/>
              </a:rPr>
              <a:t>v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it</a:t>
            </a:r>
            <a:r>
              <a:rPr sz="1200" spc="0" dirty="0" smtClean="0">
                <a:solidFill>
                  <a:srgbClr val="706D79"/>
                </a:solidFill>
                <a:latin typeface="Arial"/>
                <a:cs typeface="Arial"/>
              </a:rPr>
              <a:t>y</a:t>
            </a:r>
            <a:r>
              <a:rPr sz="1200" spc="29" dirty="0" smtClean="0">
                <a:solidFill>
                  <a:srgbClr val="706D7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C485E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hen</a:t>
            </a:r>
            <a:r>
              <a:rPr sz="1200" spc="58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go</a:t>
            </a:r>
            <a:r>
              <a:rPr sz="1200" spc="198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to</a:t>
            </a:r>
            <a:r>
              <a:rPr sz="1200" spc="-58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th</a:t>
            </a:r>
            <a:r>
              <a:rPr sz="1200" spc="0" dirty="0" smtClean="0">
                <a:solidFill>
                  <a:srgbClr val="4C485E"/>
                </a:solidFill>
                <a:latin typeface="Arial"/>
                <a:cs typeface="Arial"/>
              </a:rPr>
              <a:t>e </a:t>
            </a:r>
            <a:r>
              <a:rPr sz="1200" spc="-144" dirty="0" smtClean="0">
                <a:solidFill>
                  <a:srgbClr val="4C485E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next</a:t>
            </a:r>
            <a:r>
              <a:rPr sz="1200" spc="114" dirty="0" smtClean="0">
                <a:solidFill>
                  <a:srgbClr val="5D57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70535D"/>
                </a:solidFill>
                <a:latin typeface="Arial"/>
                <a:cs typeface="Arial"/>
              </a:rPr>
              <a:t>i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n</a:t>
            </a:r>
            <a:r>
              <a:rPr sz="1200" spc="0" dirty="0" smtClean="0">
                <a:solidFill>
                  <a:srgbClr val="706D79"/>
                </a:solidFill>
                <a:latin typeface="Arial"/>
                <a:cs typeface="Arial"/>
              </a:rPr>
              <a:t>s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truc</a:t>
            </a:r>
            <a:r>
              <a:rPr sz="1200" spc="0" dirty="0" smtClean="0">
                <a:solidFill>
                  <a:srgbClr val="4C485E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D5769"/>
                </a:solidFill>
                <a:latin typeface="Arial"/>
                <a:cs typeface="Arial"/>
              </a:rPr>
              <a:t>ion</a:t>
            </a:r>
            <a:r>
              <a:rPr sz="1200" spc="0" dirty="0" smtClean="0">
                <a:solidFill>
                  <a:srgbClr val="70535D"/>
                </a:solidFill>
                <a:latin typeface="Arial"/>
                <a:cs typeface="Arial"/>
              </a:rPr>
              <a:t>,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6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449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398C9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562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sz="400" spc="6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UR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sz="400" spc="0" dirty="0" smtClean="0">
                <a:solidFill>
                  <a:srgbClr val="04498E"/>
                </a:solidFill>
                <a:latin typeface="Arial"/>
                <a:cs typeface="Arial"/>
              </a:rPr>
              <a:t>I </a:t>
            </a:r>
            <a:r>
              <a:rPr sz="400" spc="-39" dirty="0" smtClean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12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84854" y="444262"/>
            <a:ext cx="2505325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BTEQ</a:t>
            </a:r>
            <a:r>
              <a:rPr sz="2000" b="1" spc="-25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turn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Codes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9740" y="1293380"/>
            <a:ext cx="8188230" cy="584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8176">
              <a:lnSpc>
                <a:spcPts val="2155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Bt</a:t>
            </a:r>
            <a:r>
              <a:rPr sz="2000" spc="-4" dirty="0" smtClean="0">
                <a:solidFill>
                  <a:srgbClr val="253046"/>
                </a:solidFill>
                <a:latin typeface="Arial Narrow"/>
                <a:cs typeface="Arial Narrow"/>
              </a:rPr>
              <a:t>e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q</a:t>
            </a:r>
            <a:r>
              <a:rPr sz="2000" spc="-14" dirty="0" smtClean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Returns</a:t>
            </a:r>
            <a:r>
              <a:rPr sz="2000" spc="-14" dirty="0" smtClean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two</a:t>
            </a:r>
            <a:r>
              <a:rPr sz="2000" spc="4" dirty="0" smtClean="0">
                <a:solidFill>
                  <a:srgbClr val="253046"/>
                </a:solidFill>
                <a:latin typeface="Arial Narrow"/>
                <a:cs typeface="Arial Narrow"/>
              </a:rPr>
              <a:t>-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d</a:t>
            </a:r>
            <a:r>
              <a:rPr sz="2000" spc="-4" dirty="0" smtClean="0">
                <a:solidFill>
                  <a:srgbClr val="253046"/>
                </a:solidFill>
                <a:latin typeface="Arial Narrow"/>
                <a:cs typeface="Arial Narrow"/>
              </a:rPr>
              <a:t>i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g</a:t>
            </a:r>
            <a:r>
              <a:rPr sz="2000" spc="-4" dirty="0" smtClean="0">
                <a:solidFill>
                  <a:srgbClr val="253046"/>
                </a:solidFill>
                <a:latin typeface="Arial Narrow"/>
                <a:cs typeface="Arial Narrow"/>
              </a:rPr>
              <a:t>i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t</a:t>
            </a:r>
            <a:r>
              <a:rPr sz="2000" spc="-14" dirty="0" smtClean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v</a:t>
            </a:r>
            <a:r>
              <a:rPr sz="2000" spc="-9" dirty="0" smtClean="0">
                <a:solidFill>
                  <a:srgbClr val="253046"/>
                </a:solidFill>
                <a:latin typeface="Arial Narrow"/>
                <a:cs typeface="Arial Narrow"/>
              </a:rPr>
              <a:t>a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l</a:t>
            </a:r>
            <a:r>
              <a:rPr sz="2000" spc="-4" dirty="0" smtClean="0">
                <a:solidFill>
                  <a:srgbClr val="253046"/>
                </a:solidFill>
                <a:latin typeface="Arial Narrow"/>
                <a:cs typeface="Arial Narrow"/>
              </a:rPr>
              <a:t>u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es</a:t>
            </a:r>
            <a:r>
              <a:rPr sz="2000" spc="14" dirty="0" smtClean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to</a:t>
            </a:r>
            <a:r>
              <a:rPr sz="2000" spc="-14" dirty="0" smtClean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the</a:t>
            </a:r>
            <a:r>
              <a:rPr sz="2000" spc="-14" dirty="0" smtClean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u</a:t>
            </a:r>
            <a:r>
              <a:rPr sz="2000" spc="-9" dirty="0" smtClean="0">
                <a:solidFill>
                  <a:srgbClr val="253046"/>
                </a:solidFill>
                <a:latin typeface="Arial Narrow"/>
                <a:cs typeface="Arial Narrow"/>
              </a:rPr>
              <a:t>s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er after</a:t>
            </a:r>
            <a:r>
              <a:rPr sz="2000" spc="-24" dirty="0" smtClean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c</a:t>
            </a:r>
            <a:r>
              <a:rPr sz="2000" spc="-9" dirty="0" smtClean="0">
                <a:solidFill>
                  <a:srgbClr val="253046"/>
                </a:solidFill>
                <a:latin typeface="Arial Narrow"/>
                <a:cs typeface="Arial Narrow"/>
              </a:rPr>
              <a:t>o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mp</a:t>
            </a:r>
            <a:r>
              <a:rPr sz="2000" spc="-9" dirty="0" smtClean="0">
                <a:solidFill>
                  <a:srgbClr val="253046"/>
                </a:solidFill>
                <a:latin typeface="Arial Narrow"/>
                <a:cs typeface="Arial Narrow"/>
              </a:rPr>
              <a:t>l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et</a:t>
            </a:r>
            <a:r>
              <a:rPr sz="2000" spc="-9" dirty="0" smtClean="0">
                <a:solidFill>
                  <a:srgbClr val="253046"/>
                </a:solidFill>
                <a:latin typeface="Arial Narrow"/>
                <a:cs typeface="Arial Narrow"/>
              </a:rPr>
              <a:t>i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ng </a:t>
            </a:r>
            <a:r>
              <a:rPr sz="2000" spc="-4" dirty="0" smtClean="0">
                <a:solidFill>
                  <a:srgbClr val="253046"/>
                </a:solidFill>
                <a:latin typeface="Arial Narrow"/>
                <a:cs typeface="Arial Narrow"/>
              </a:rPr>
              <a:t>e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a</a:t>
            </a:r>
            <a:r>
              <a:rPr sz="2000" spc="-9" dirty="0" smtClean="0">
                <a:solidFill>
                  <a:srgbClr val="253046"/>
                </a:solidFill>
                <a:latin typeface="Arial Narrow"/>
                <a:cs typeface="Arial Narrow"/>
              </a:rPr>
              <a:t>c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h</a:t>
            </a:r>
            <a:r>
              <a:rPr sz="2000" spc="9" dirty="0" smtClean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j</a:t>
            </a:r>
            <a:r>
              <a:rPr sz="2000" spc="-4" dirty="0" smtClean="0">
                <a:solidFill>
                  <a:srgbClr val="253046"/>
                </a:solidFill>
                <a:latin typeface="Arial Narrow"/>
                <a:cs typeface="Arial Narrow"/>
              </a:rPr>
              <a:t>o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b</a:t>
            </a:r>
            <a:r>
              <a:rPr sz="2000" spc="-14" dirty="0" smtClean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or ta</a:t>
            </a:r>
            <a:r>
              <a:rPr sz="2000" spc="-4" dirty="0" smtClean="0">
                <a:solidFill>
                  <a:srgbClr val="253046"/>
                </a:solidFill>
                <a:latin typeface="Arial Narrow"/>
                <a:cs typeface="Arial Narrow"/>
              </a:rPr>
              <a:t>s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k</a:t>
            </a:r>
            <a:endParaRPr sz="2000">
              <a:latin typeface="Arial Narrow"/>
              <a:cs typeface="Arial Narrow"/>
            </a:endParaRPr>
          </a:p>
          <a:p>
            <a:pPr marL="12700">
              <a:lnSpc>
                <a:spcPct val="95621"/>
              </a:lnSpc>
            </a:pP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The</a:t>
            </a:r>
            <a:r>
              <a:rPr sz="2000" spc="-24" dirty="0" smtClean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v</a:t>
            </a:r>
            <a:r>
              <a:rPr sz="2000" spc="-9" dirty="0" smtClean="0">
                <a:solidFill>
                  <a:srgbClr val="253046"/>
                </a:solidFill>
                <a:latin typeface="Arial Narrow"/>
                <a:cs typeface="Arial Narrow"/>
              </a:rPr>
              <a:t>a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l</a:t>
            </a:r>
            <a:r>
              <a:rPr sz="2000" spc="-4" dirty="0" smtClean="0">
                <a:solidFill>
                  <a:srgbClr val="253046"/>
                </a:solidFill>
                <a:latin typeface="Arial Narrow"/>
                <a:cs typeface="Arial Narrow"/>
              </a:rPr>
              <a:t>u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e of</a:t>
            </a:r>
            <a:r>
              <a:rPr sz="2000" spc="-4" dirty="0" smtClean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the</a:t>
            </a:r>
            <a:r>
              <a:rPr sz="2000" spc="-14" dirty="0" smtClean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return</a:t>
            </a:r>
            <a:r>
              <a:rPr sz="2000" spc="-19" dirty="0" smtClean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c</a:t>
            </a:r>
            <a:r>
              <a:rPr sz="2000" spc="-9" dirty="0" smtClean="0">
                <a:solidFill>
                  <a:srgbClr val="253046"/>
                </a:solidFill>
                <a:latin typeface="Arial Narrow"/>
                <a:cs typeface="Arial Narrow"/>
              </a:rPr>
              <a:t>o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de</a:t>
            </a:r>
            <a:r>
              <a:rPr sz="2000" spc="4" dirty="0" smtClean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i</a:t>
            </a:r>
            <a:r>
              <a:rPr sz="2000" spc="-4" dirty="0" smtClean="0">
                <a:solidFill>
                  <a:srgbClr val="253046"/>
                </a:solidFill>
                <a:latin typeface="Arial Narrow"/>
                <a:cs typeface="Arial Narrow"/>
              </a:rPr>
              <a:t>n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d</a:t>
            </a:r>
            <a:r>
              <a:rPr sz="2000" spc="-4" dirty="0" smtClean="0">
                <a:solidFill>
                  <a:srgbClr val="253046"/>
                </a:solidFill>
                <a:latin typeface="Arial Narrow"/>
                <a:cs typeface="Arial Narrow"/>
              </a:rPr>
              <a:t>i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c</a:t>
            </a:r>
            <a:r>
              <a:rPr sz="2000" spc="-9" dirty="0" smtClean="0">
                <a:solidFill>
                  <a:srgbClr val="253046"/>
                </a:solidFill>
                <a:latin typeface="Arial Narrow"/>
                <a:cs typeface="Arial Narrow"/>
              </a:rPr>
              <a:t>a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tes the</a:t>
            </a:r>
            <a:r>
              <a:rPr sz="2000" spc="-14" dirty="0" smtClean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c</a:t>
            </a:r>
            <a:r>
              <a:rPr sz="2000" spc="-9" dirty="0" smtClean="0">
                <a:solidFill>
                  <a:srgbClr val="253046"/>
                </a:solidFill>
                <a:latin typeface="Arial Narrow"/>
                <a:cs typeface="Arial Narrow"/>
              </a:rPr>
              <a:t>o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mp</a:t>
            </a:r>
            <a:r>
              <a:rPr sz="2000" spc="-9" dirty="0" smtClean="0">
                <a:solidFill>
                  <a:srgbClr val="253046"/>
                </a:solidFill>
                <a:latin typeface="Arial Narrow"/>
                <a:cs typeface="Arial Narrow"/>
              </a:rPr>
              <a:t>l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et</a:t>
            </a:r>
            <a:r>
              <a:rPr sz="2000" spc="-9" dirty="0" smtClean="0">
                <a:solidFill>
                  <a:srgbClr val="253046"/>
                </a:solidFill>
                <a:latin typeface="Arial Narrow"/>
                <a:cs typeface="Arial Narrow"/>
              </a:rPr>
              <a:t>i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on </a:t>
            </a:r>
            <a:r>
              <a:rPr sz="2000" spc="-9" dirty="0" smtClean="0">
                <a:solidFill>
                  <a:srgbClr val="253046"/>
                </a:solidFill>
                <a:latin typeface="Arial Narrow"/>
                <a:cs typeface="Arial Narrow"/>
              </a:rPr>
              <a:t>s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tatus</a:t>
            </a:r>
            <a:r>
              <a:rPr sz="2000" spc="-9" dirty="0" smtClean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of</a:t>
            </a:r>
            <a:r>
              <a:rPr sz="2000" spc="-14" dirty="0" smtClean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the</a:t>
            </a:r>
            <a:r>
              <a:rPr sz="2000" spc="-14" dirty="0" smtClean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j</a:t>
            </a:r>
            <a:r>
              <a:rPr sz="2000" spc="-4" dirty="0" smtClean="0">
                <a:solidFill>
                  <a:srgbClr val="253046"/>
                </a:solidFill>
                <a:latin typeface="Arial Narrow"/>
                <a:cs typeface="Arial Narrow"/>
              </a:rPr>
              <a:t>o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b or</a:t>
            </a:r>
            <a:r>
              <a:rPr sz="2000" spc="-9" dirty="0" smtClean="0">
                <a:solidFill>
                  <a:srgbClr val="253046"/>
                </a:solidFill>
                <a:latin typeface="Arial Narrow"/>
                <a:cs typeface="Arial Narrow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ta</a:t>
            </a:r>
            <a:r>
              <a:rPr sz="2000" spc="-9" dirty="0" smtClean="0">
                <a:solidFill>
                  <a:srgbClr val="253046"/>
                </a:solidFill>
                <a:latin typeface="Arial Narrow"/>
                <a:cs typeface="Arial Narrow"/>
              </a:rPr>
              <a:t>s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k as fo</a:t>
            </a:r>
            <a:r>
              <a:rPr sz="2000" spc="-9" dirty="0" smtClean="0">
                <a:solidFill>
                  <a:srgbClr val="253046"/>
                </a:solidFill>
                <a:latin typeface="Arial Narrow"/>
                <a:cs typeface="Arial Narrow"/>
              </a:rPr>
              <a:t>l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l</a:t>
            </a:r>
            <a:r>
              <a:rPr sz="2000" spc="-4" dirty="0" smtClean="0">
                <a:solidFill>
                  <a:srgbClr val="253046"/>
                </a:solidFill>
                <a:latin typeface="Arial Narrow"/>
                <a:cs typeface="Arial Narrow"/>
              </a:rPr>
              <a:t>o</a:t>
            </a:r>
            <a:r>
              <a:rPr sz="2000" spc="0" dirty="0" smtClean="0">
                <a:solidFill>
                  <a:srgbClr val="253046"/>
                </a:solidFill>
                <a:latin typeface="Arial Narrow"/>
                <a:cs typeface="Arial Narrow"/>
              </a:rPr>
              <a:t>ws.</a:t>
            </a:r>
            <a:endParaRPr sz="2000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" y="2207911"/>
            <a:ext cx="3058117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000" b="1" u="heavy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turn</a:t>
            </a:r>
            <a:r>
              <a:rPr sz="2000" b="1" u="heavy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Code D</a:t>
            </a:r>
            <a:r>
              <a:rPr sz="2000" b="1" u="heavy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scription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9740" y="2814121"/>
            <a:ext cx="4667897" cy="13516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302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00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Job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com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ted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3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ith</a:t>
            </a:r>
            <a:r>
              <a:rPr sz="1800" spc="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no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err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rs.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1800" spc="0" dirty="0" smtClean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02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Us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ert 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 l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g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8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18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ta DBS.</a:t>
            </a:r>
            <a:endParaRPr sz="1800">
              <a:latin typeface="Arial"/>
              <a:cs typeface="Arial"/>
            </a:endParaRPr>
          </a:p>
          <a:p>
            <a:pPr marL="12700" marR="34302">
              <a:lnSpc>
                <a:spcPct val="95825"/>
              </a:lnSpc>
              <a:spcBef>
                <a:spcPts val="90"/>
              </a:spcBef>
            </a:pPr>
            <a:r>
              <a:rPr sz="1800" spc="0" dirty="0" smtClean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04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6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ar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800" spc="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err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-9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12700" marR="34302">
              <a:lnSpc>
                <a:spcPct val="95825"/>
              </a:lnSpc>
              <a:spcBef>
                <a:spcPts val="90"/>
              </a:spcBef>
            </a:pPr>
            <a:r>
              <a:rPr sz="1800" spc="0" dirty="0" smtClean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08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Us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err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-9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12700" marR="34302">
              <a:lnSpc>
                <a:spcPct val="95825"/>
              </a:lnSpc>
              <a:spcBef>
                <a:spcPts val="90"/>
              </a:spcBef>
            </a:pPr>
            <a:r>
              <a:rPr sz="1800" spc="0" dirty="0" smtClean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12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vere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ter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al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err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-9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4460676"/>
            <a:ext cx="8832011" cy="802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16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ou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can ov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r-ri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 s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rd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err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co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es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 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ime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1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ou</a:t>
            </a:r>
            <a:r>
              <a:rPr sz="1800" spc="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termi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ate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EQ.</a:t>
            </a:r>
            <a:r>
              <a:rPr sz="1800" spc="-5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mi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ht</a:t>
            </a:r>
            <a:endParaRPr sz="1800">
              <a:latin typeface="Arial"/>
              <a:cs typeface="Arial"/>
            </a:endParaRPr>
          </a:p>
          <a:p>
            <a:pPr marL="12700" marR="92624">
              <a:lnSpc>
                <a:spcPct val="100041"/>
              </a:lnSpc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for d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rp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ses.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err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 co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or "r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turn co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e"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can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y n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mb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ou sp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cify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us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of 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-3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740" y="5561353"/>
            <a:ext cx="3283181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2000" b="1" u="heavy" spc="-25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20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err</a:t>
            </a:r>
            <a:r>
              <a:rPr sz="2000" b="1" u="heavy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20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de</a:t>
            </a:r>
            <a:r>
              <a:rPr sz="2000" b="1" u="heavy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Code Descr</a:t>
            </a:r>
            <a:r>
              <a:rPr sz="2000" b="1" u="heavy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20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ption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9740" y="5866400"/>
            <a:ext cx="896815" cy="5261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-4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UIT</a:t>
            </a:r>
            <a:r>
              <a:rPr sz="1600" spc="-5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  <a:p>
            <a:pPr marL="12700" marR="38176">
              <a:lnSpc>
                <a:spcPct val="95825"/>
              </a:lnSpc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.E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IT</a:t>
            </a:r>
            <a:r>
              <a:rPr sz="1600" spc="-7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13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2973" y="2287142"/>
            <a:ext cx="6617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1995415" y="2287142"/>
            <a:ext cx="7075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516662" y="5640832"/>
            <a:ext cx="6676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2220455" y="5640832"/>
            <a:ext cx="7083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4693519" y="5950458"/>
            <a:ext cx="1712345" cy="155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47042" y="4917185"/>
            <a:ext cx="4110544" cy="434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37225" y="4846320"/>
            <a:ext cx="5175902" cy="923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25471" y="5145785"/>
            <a:ext cx="740720" cy="2400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8074" y="2866643"/>
            <a:ext cx="2142146" cy="3749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4932" y="3273551"/>
            <a:ext cx="7873589" cy="24505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9010" y="5959601"/>
            <a:ext cx="2453066" cy="1394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8074" y="2450591"/>
            <a:ext cx="5960060" cy="3771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8929" y="2036825"/>
            <a:ext cx="8227946" cy="1645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8929" y="1410461"/>
            <a:ext cx="9028108" cy="3749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484631"/>
            <a:ext cx="9894569" cy="7132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1" y="86460"/>
                </a:lnTo>
                <a:lnTo>
                  <a:pt x="9905192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2" y="1378"/>
                </a:lnTo>
                <a:lnTo>
                  <a:pt x="9902681" y="8222"/>
                </a:lnTo>
                <a:lnTo>
                  <a:pt x="9898341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90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90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1" y="86460"/>
                </a:lnTo>
                <a:lnTo>
                  <a:pt x="9905192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2" y="1378"/>
                </a:lnTo>
                <a:lnTo>
                  <a:pt x="9902681" y="8222"/>
                </a:lnTo>
                <a:lnTo>
                  <a:pt x="9898341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90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90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6362699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1" y="86460"/>
                </a:lnTo>
                <a:lnTo>
                  <a:pt x="9905192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2" y="1378"/>
                </a:lnTo>
                <a:lnTo>
                  <a:pt x="9902681" y="8222"/>
                </a:lnTo>
                <a:lnTo>
                  <a:pt x="9898341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2926" y="6462521"/>
            <a:ext cx="1373991" cy="3177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6362699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9905999" y="0"/>
                </a:moveTo>
                <a:lnTo>
                  <a:pt x="0" y="0"/>
                </a:lnTo>
                <a:lnTo>
                  <a:pt x="0" y="495298"/>
                </a:lnTo>
                <a:lnTo>
                  <a:pt x="9905999" y="4952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362706" y="444262"/>
            <a:ext cx="335054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ing</a:t>
            </a:r>
            <a:r>
              <a:rPr sz="2000" b="1" spc="-34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BTEQ to</a:t>
            </a:r>
            <a:r>
              <a:rPr sz="2000" b="1" spc="-14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Export</a:t>
            </a:r>
            <a:r>
              <a:rPr sz="2000" b="1" spc="-14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D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0801" y="1394398"/>
            <a:ext cx="9067476" cy="3916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844">
              <a:lnSpc>
                <a:spcPts val="1335"/>
              </a:lnSpc>
              <a:spcBef>
                <a:spcPts val="66"/>
              </a:spcBef>
            </a:pPr>
            <a:r>
              <a:rPr sz="1150" dirty="0" smtClean="0">
                <a:solidFill>
                  <a:srgbClr val="494653"/>
                </a:solidFill>
                <a:latin typeface="Arial"/>
                <a:cs typeface="Arial"/>
              </a:rPr>
              <a:t>IB</a:t>
            </a:r>
            <a:r>
              <a:rPr sz="1150" dirty="0" smtClean="0">
                <a:solidFill>
                  <a:srgbClr val="5F5B69"/>
                </a:solidFill>
                <a:latin typeface="Arial"/>
                <a:cs typeface="Arial"/>
              </a:rPr>
              <a:t>T</a:t>
            </a:r>
            <a:r>
              <a:rPr sz="1150" dirty="0" smtClean="0">
                <a:solidFill>
                  <a:srgbClr val="494653"/>
                </a:solidFill>
                <a:latin typeface="Arial"/>
                <a:cs typeface="Arial"/>
              </a:rPr>
              <a:t>E</a:t>
            </a:r>
            <a:r>
              <a:rPr sz="1150" dirty="0" smtClean="0">
                <a:solidFill>
                  <a:srgbClr val="5F5B69"/>
                </a:solidFill>
                <a:latin typeface="Arial"/>
                <a:cs typeface="Arial"/>
              </a:rPr>
              <a:t>Q</a:t>
            </a:r>
            <a:r>
              <a:rPr sz="1150" spc="-14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alHows.</a:t>
            </a:r>
            <a:r>
              <a:rPr sz="1200" spc="44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da</a:t>
            </a:r>
            <a:r>
              <a:rPr sz="1200" spc="0" dirty="0" smtClean="0">
                <a:solidFill>
                  <a:srgbClr val="494653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a</a:t>
            </a:r>
            <a:r>
              <a:rPr sz="1200" spc="114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F5B69"/>
                </a:solidFill>
                <a:latin typeface="Arial"/>
                <a:cs typeface="Arial"/>
              </a:rPr>
              <a:t>tu</a:t>
            </a:r>
            <a:r>
              <a:rPr sz="1150" spc="24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F5B69"/>
                </a:solidFill>
                <a:latin typeface="Arial"/>
                <a:cs typeface="Arial"/>
              </a:rPr>
              <a:t>b</a:t>
            </a:r>
            <a:r>
              <a:rPr sz="1150" spc="0" dirty="0" smtClean="0">
                <a:solidFill>
                  <a:srgbClr val="494653"/>
                </a:solidFill>
                <a:latin typeface="Arial"/>
                <a:cs typeface="Arial"/>
              </a:rPr>
              <a:t>e </a:t>
            </a:r>
            <a:r>
              <a:rPr sz="1150" spc="10" dirty="0" smtClean="0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expo</a:t>
            </a:r>
            <a:r>
              <a:rPr sz="1200" spc="0" dirty="0" smtClean="0">
                <a:solidFill>
                  <a:srgbClr val="494653"/>
                </a:solidFill>
                <a:latin typeface="Arial"/>
                <a:cs typeface="Arial"/>
              </a:rPr>
              <a:t>r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494653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d </a:t>
            </a:r>
            <a:r>
              <a:rPr sz="1200" spc="-125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F5B69"/>
                </a:solidFill>
                <a:latin typeface="Arial"/>
                <a:cs typeface="Arial"/>
              </a:rPr>
              <a:t>di</a:t>
            </a:r>
            <a:r>
              <a:rPr sz="1150" spc="0" dirty="0" smtClean="0">
                <a:solidFill>
                  <a:srgbClr val="494653"/>
                </a:solidFill>
                <a:latin typeface="Arial"/>
                <a:cs typeface="Arial"/>
              </a:rPr>
              <a:t>r</a:t>
            </a:r>
            <a:r>
              <a:rPr sz="1150" spc="0" dirty="0" smtClean="0">
                <a:solidFill>
                  <a:srgbClr val="5F5B69"/>
                </a:solidFill>
                <a:latin typeface="Arial"/>
                <a:cs typeface="Arial"/>
              </a:rPr>
              <a:t>ectlv</a:t>
            </a:r>
            <a:r>
              <a:rPr sz="1150" spc="-20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94653"/>
                </a:solidFill>
                <a:latin typeface="Arial"/>
                <a:cs typeface="Arial"/>
              </a:rPr>
              <a:t>f</a:t>
            </a:r>
            <a:r>
              <a:rPr sz="1150" spc="0" dirty="0" smtClean="0">
                <a:solidFill>
                  <a:srgbClr val="5F5B69"/>
                </a:solidFill>
                <a:latin typeface="Arial"/>
                <a:cs typeface="Arial"/>
              </a:rPr>
              <a:t>rom</a:t>
            </a:r>
            <a:r>
              <a:rPr sz="1150" spc="2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94653"/>
                </a:solidFill>
                <a:latin typeface="Arial"/>
                <a:cs typeface="Arial"/>
              </a:rPr>
              <a:t>T</a:t>
            </a:r>
            <a:r>
              <a:rPr sz="1150" spc="0" dirty="0" smtClean="0">
                <a:solidFill>
                  <a:srgbClr val="5F5B69"/>
                </a:solidFill>
                <a:latin typeface="Arial"/>
                <a:cs typeface="Arial"/>
              </a:rPr>
              <a:t>eradata</a:t>
            </a:r>
            <a:r>
              <a:rPr sz="1150" spc="12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F5B69"/>
                </a:solidFill>
                <a:latin typeface="Arial"/>
                <a:cs typeface="Arial"/>
              </a:rPr>
              <a:t>tu</a:t>
            </a:r>
            <a:r>
              <a:rPr sz="1150" spc="24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a</a:t>
            </a:r>
            <a:r>
              <a:rPr sz="1200" spc="74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94653"/>
                </a:solidFill>
                <a:latin typeface="Arial"/>
                <a:cs typeface="Arial"/>
              </a:rPr>
              <a:t>f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He</a:t>
            </a:r>
            <a:r>
              <a:rPr sz="1200" spc="134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on </a:t>
            </a:r>
            <a:r>
              <a:rPr sz="1200" spc="68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94653"/>
                </a:solidFill>
                <a:latin typeface="Arial"/>
                <a:cs typeface="Arial"/>
              </a:rPr>
              <a:t>a</a:t>
            </a:r>
            <a:r>
              <a:rPr sz="1150" spc="121" dirty="0" smtClean="0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F5B69"/>
                </a:solidFill>
                <a:latin typeface="Arial"/>
                <a:cs typeface="Arial"/>
              </a:rPr>
              <a:t>mainfr</a:t>
            </a:r>
            <a:r>
              <a:rPr sz="1150" spc="0" dirty="0" smtClean="0">
                <a:solidFill>
                  <a:srgbClr val="494653"/>
                </a:solidFill>
                <a:latin typeface="Arial"/>
                <a:cs typeface="Arial"/>
              </a:rPr>
              <a:t>a</a:t>
            </a:r>
            <a:r>
              <a:rPr sz="1150" spc="0" dirty="0" smtClean="0">
                <a:solidFill>
                  <a:srgbClr val="5F5B69"/>
                </a:solidFill>
                <a:latin typeface="Arial"/>
                <a:cs typeface="Arial"/>
              </a:rPr>
              <a:t>me</a:t>
            </a:r>
            <a:r>
              <a:rPr sz="1150" spc="12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o</a:t>
            </a:r>
            <a:r>
              <a:rPr sz="1200" spc="0" dirty="0" smtClean="0">
                <a:solidFill>
                  <a:srgbClr val="494653"/>
                </a:solidFill>
                <a:latin typeface="Arial"/>
                <a:cs typeface="Arial"/>
              </a:rPr>
              <a:t>r</a:t>
            </a:r>
            <a:r>
              <a:rPr sz="1200" spc="44" dirty="0" smtClean="0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F5B69"/>
                </a:solidFill>
                <a:latin typeface="Arial"/>
                <a:cs typeface="Arial"/>
              </a:rPr>
              <a:t>ne</a:t>
            </a:r>
            <a:r>
              <a:rPr sz="1150" spc="0" dirty="0" smtClean="0">
                <a:solidFill>
                  <a:srgbClr val="494653"/>
                </a:solidFill>
                <a:latin typeface="Arial"/>
                <a:cs typeface="Arial"/>
              </a:rPr>
              <a:t>t</a:t>
            </a:r>
            <a:r>
              <a:rPr sz="1150" spc="0" dirty="0" smtClean="0">
                <a:solidFill>
                  <a:srgbClr val="5F5B69"/>
                </a:solidFill>
                <a:latin typeface="Arial"/>
                <a:cs typeface="Arial"/>
              </a:rPr>
              <a:t>wor</a:t>
            </a:r>
            <a:r>
              <a:rPr sz="1150" spc="0" dirty="0" smtClean="0">
                <a:solidFill>
                  <a:srgbClr val="494653"/>
                </a:solidFill>
                <a:latin typeface="Arial"/>
                <a:cs typeface="Arial"/>
              </a:rPr>
              <a:t>k-</a:t>
            </a:r>
            <a:r>
              <a:rPr sz="1150" spc="0" dirty="0" smtClean="0">
                <a:solidFill>
                  <a:srgbClr val="5F5B69"/>
                </a:solidFill>
                <a:latin typeface="Arial"/>
                <a:cs typeface="Arial"/>
              </a:rPr>
              <a:t>a</a:t>
            </a:r>
            <a:r>
              <a:rPr sz="1150" spc="0" dirty="0" smtClean="0">
                <a:solidFill>
                  <a:srgbClr val="494653"/>
                </a:solidFill>
                <a:latin typeface="Arial"/>
                <a:cs typeface="Arial"/>
              </a:rPr>
              <a:t>t</a:t>
            </a:r>
            <a:r>
              <a:rPr sz="1150" spc="-4" dirty="0" smtClean="0">
                <a:solidFill>
                  <a:srgbClr val="494653"/>
                </a:solidFill>
                <a:latin typeface="Arial"/>
                <a:cs typeface="Arial"/>
              </a:rPr>
              <a:t>t</a:t>
            </a:r>
            <a:r>
              <a:rPr sz="1150" spc="0" dirty="0" smtClean="0">
                <a:solidFill>
                  <a:srgbClr val="5F5B69"/>
                </a:solidFill>
                <a:latin typeface="Arial"/>
                <a:cs typeface="Arial"/>
              </a:rPr>
              <a:t>ac</a:t>
            </a:r>
            <a:r>
              <a:rPr sz="1150" spc="0" dirty="0" smtClean="0">
                <a:solidFill>
                  <a:srgbClr val="52617F"/>
                </a:solidFill>
                <a:latin typeface="Arial"/>
                <a:cs typeface="Arial"/>
              </a:rPr>
              <a:t>h</a:t>
            </a:r>
            <a:r>
              <a:rPr sz="1150" spc="0" dirty="0" smtClean="0">
                <a:solidFill>
                  <a:srgbClr val="494653"/>
                </a:solidFill>
                <a:latin typeface="Arial"/>
                <a:cs typeface="Arial"/>
              </a:rPr>
              <a:t>e</a:t>
            </a:r>
            <a:r>
              <a:rPr sz="1150" spc="0" dirty="0" smtClean="0">
                <a:solidFill>
                  <a:srgbClr val="5F5B69"/>
                </a:solidFill>
                <a:latin typeface="Arial"/>
                <a:cs typeface="Arial"/>
              </a:rPr>
              <a:t>d</a:t>
            </a:r>
            <a:r>
              <a:rPr sz="1150" spc="12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F5B69"/>
                </a:solidFill>
                <a:latin typeface="Arial"/>
                <a:cs typeface="Arial"/>
              </a:rPr>
              <a:t>compu</a:t>
            </a:r>
            <a:r>
              <a:rPr sz="1150" spc="0" dirty="0" smtClean="0">
                <a:solidFill>
                  <a:srgbClr val="494653"/>
                </a:solidFill>
                <a:latin typeface="Arial"/>
                <a:cs typeface="Arial"/>
              </a:rPr>
              <a:t>te</a:t>
            </a:r>
            <a:r>
              <a:rPr sz="1150" spc="0" dirty="0" smtClean="0">
                <a:solidFill>
                  <a:srgbClr val="5F5B69"/>
                </a:solidFill>
                <a:latin typeface="Arial"/>
                <a:cs typeface="Arial"/>
              </a:rPr>
              <a:t>r</a:t>
            </a:r>
            <a:r>
              <a:rPr sz="1150" spc="0" dirty="0" smtClean="0">
                <a:solidFill>
                  <a:srgbClr val="52617F"/>
                </a:solidFill>
                <a:latin typeface="Arial"/>
                <a:cs typeface="Arial"/>
              </a:rPr>
              <a:t>,</a:t>
            </a:r>
            <a:endParaRPr sz="1150">
              <a:latin typeface="Arial"/>
              <a:cs typeface="Arial"/>
            </a:endParaRPr>
          </a:p>
          <a:p>
            <a:pPr marL="12700" marR="23050">
              <a:lnSpc>
                <a:spcPct val="95825"/>
              </a:lnSpc>
              <a:spcBef>
                <a:spcPts val="228"/>
              </a:spcBef>
            </a:pPr>
            <a:r>
              <a:rPr sz="1200" dirty="0" smtClean="0">
                <a:solidFill>
                  <a:srgbClr val="5F5B69"/>
                </a:solidFill>
                <a:latin typeface="Arial"/>
                <a:cs typeface="Arial"/>
              </a:rPr>
              <a:t>w</a:t>
            </a:r>
            <a:r>
              <a:rPr sz="1200" dirty="0" smtClean="0">
                <a:solidFill>
                  <a:srgbClr val="52617F"/>
                </a:solidFill>
                <a:latin typeface="Arial"/>
                <a:cs typeface="Arial"/>
              </a:rPr>
              <a:t>i</a:t>
            </a:r>
            <a:r>
              <a:rPr sz="1200" dirty="0" smtClean="0">
                <a:solidFill>
                  <a:srgbClr val="5F5B69"/>
                </a:solidFill>
                <a:latin typeface="Arial"/>
                <a:cs typeface="Arial"/>
              </a:rPr>
              <a:t>th</a:t>
            </a:r>
            <a:r>
              <a:rPr sz="1200" spc="134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desired</a:t>
            </a:r>
            <a:r>
              <a:rPr sz="1200" spc="94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output</a:t>
            </a:r>
            <a:r>
              <a:rPr sz="1200" spc="0" dirty="0" smtClean="0">
                <a:solidFill>
                  <a:srgbClr val="494653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0801" y="2016874"/>
            <a:ext cx="8268512" cy="1866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95"/>
              </a:lnSpc>
              <a:spcBef>
                <a:spcPts val="69"/>
              </a:spcBef>
            </a:pPr>
            <a:r>
              <a:rPr sz="1150" dirty="0" smtClean="0">
                <a:solidFill>
                  <a:srgbClr val="5F5B69"/>
                </a:solidFill>
                <a:latin typeface="Arial"/>
                <a:cs typeface="Arial"/>
              </a:rPr>
              <a:t>Gener</a:t>
            </a:r>
            <a:r>
              <a:rPr sz="1150" dirty="0" smtClean="0">
                <a:solidFill>
                  <a:srgbClr val="494653"/>
                </a:solidFill>
                <a:latin typeface="Arial"/>
                <a:cs typeface="Arial"/>
              </a:rPr>
              <a:t>a</a:t>
            </a:r>
            <a:r>
              <a:rPr sz="1150" dirty="0" smtClean="0">
                <a:solidFill>
                  <a:srgbClr val="52617F"/>
                </a:solidFill>
                <a:latin typeface="Arial"/>
                <a:cs typeface="Arial"/>
              </a:rPr>
              <a:t>l</a:t>
            </a:r>
            <a:r>
              <a:rPr sz="1150" dirty="0" smtClean="0">
                <a:solidFill>
                  <a:srgbClr val="5F5B69"/>
                </a:solidFill>
                <a:latin typeface="Arial"/>
                <a:cs typeface="Arial"/>
              </a:rPr>
              <a:t>lv</a:t>
            </a:r>
            <a:r>
              <a:rPr sz="1150" spc="75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797B86"/>
                </a:solidFill>
                <a:latin typeface="Arial"/>
                <a:cs typeface="Arial"/>
              </a:rPr>
              <a:t>,</a:t>
            </a:r>
            <a:r>
              <a:rPr sz="1150" spc="205" dirty="0" smtClean="0">
                <a:solidFill>
                  <a:srgbClr val="797B86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use</a:t>
            </a:r>
            <a:r>
              <a:rPr sz="1200" spc="0" dirty="0" smtClean="0">
                <a:solidFill>
                  <a:srgbClr val="494653"/>
                </a:solidFill>
                <a:latin typeface="Arial"/>
                <a:cs typeface="Arial"/>
              </a:rPr>
              <a:t>r</a:t>
            </a:r>
            <a:r>
              <a:rPr sz="1200" spc="134" dirty="0" smtClean="0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expo</a:t>
            </a:r>
            <a:r>
              <a:rPr sz="1200" spc="0" dirty="0" smtClean="0">
                <a:solidFill>
                  <a:srgbClr val="494653"/>
                </a:solidFill>
                <a:latin typeface="Arial"/>
                <a:cs typeface="Arial"/>
              </a:rPr>
              <a:t>rt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ed</a:t>
            </a:r>
            <a:r>
              <a:rPr sz="1200" spc="16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da</a:t>
            </a:r>
            <a:r>
              <a:rPr sz="1200" spc="0" dirty="0" smtClean="0">
                <a:solidFill>
                  <a:srgbClr val="494653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a </a:t>
            </a:r>
            <a:r>
              <a:rPr sz="1200" spc="-125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5F5B69"/>
                </a:solidFill>
                <a:latin typeface="Arial"/>
                <a:cs typeface="Arial"/>
              </a:rPr>
              <a:t>in</a:t>
            </a:r>
            <a:r>
              <a:rPr sz="1250" spc="200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with</a:t>
            </a:r>
            <a:r>
              <a:rPr sz="1200" spc="134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d</a:t>
            </a:r>
            <a:r>
              <a:rPr sz="1200" spc="0" dirty="0" smtClean="0">
                <a:solidFill>
                  <a:srgbClr val="494653"/>
                </a:solidFill>
                <a:latin typeface="Arial"/>
                <a:cs typeface="Arial"/>
              </a:rPr>
              <a:t>i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f</a:t>
            </a:r>
            <a:r>
              <a:rPr sz="1200" spc="-4" dirty="0" smtClean="0">
                <a:solidFill>
                  <a:srgbClr val="5F5B69"/>
                </a:solidFill>
                <a:latin typeface="Arial"/>
                <a:cs typeface="Arial"/>
              </a:rPr>
              <a:t>f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494653"/>
                </a:solidFill>
                <a:latin typeface="Arial"/>
                <a:cs typeface="Arial"/>
              </a:rPr>
              <a:t>r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ent</a:t>
            </a:r>
            <a:r>
              <a:rPr sz="1200" spc="5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export</a:t>
            </a:r>
            <a:r>
              <a:rPr sz="1200" spc="44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94653"/>
                </a:solidFill>
                <a:latin typeface="Arial"/>
                <a:cs typeface="Arial"/>
              </a:rPr>
              <a:t>f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ormat,</a:t>
            </a:r>
            <a:r>
              <a:rPr sz="1200" spc="114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F5B69"/>
                </a:solidFill>
                <a:latin typeface="Arial"/>
                <a:cs typeface="Arial"/>
              </a:rPr>
              <a:t>comp</a:t>
            </a:r>
            <a:r>
              <a:rPr sz="1150" spc="0" dirty="0" smtClean="0">
                <a:solidFill>
                  <a:srgbClr val="494653"/>
                </a:solidFill>
                <a:latin typeface="Arial"/>
                <a:cs typeface="Arial"/>
              </a:rPr>
              <a:t>o</a:t>
            </a:r>
            <a:r>
              <a:rPr sz="1150" spc="0" dirty="0" smtClean="0">
                <a:solidFill>
                  <a:srgbClr val="5F5B69"/>
                </a:solidFill>
                <a:latin typeface="Arial"/>
                <a:cs typeface="Arial"/>
              </a:rPr>
              <a:t>sed</a:t>
            </a:r>
            <a:r>
              <a:rPr sz="1150" spc="103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F5B69"/>
                </a:solidFill>
                <a:latin typeface="Arial"/>
                <a:cs typeface="Arial"/>
              </a:rPr>
              <a:t>of</a:t>
            </a:r>
            <a:r>
              <a:rPr sz="1150" spc="-103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vari</a:t>
            </a:r>
            <a:r>
              <a:rPr sz="1200" spc="0" dirty="0" smtClean="0">
                <a:solidFill>
                  <a:srgbClr val="91CFF1"/>
                </a:solidFill>
                <a:latin typeface="Arial"/>
                <a:cs typeface="Arial"/>
              </a:rPr>
              <a:t>1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494653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y</a:t>
            </a:r>
            <a:r>
              <a:rPr sz="1200" spc="134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o</a:t>
            </a:r>
            <a:r>
              <a:rPr sz="1200" spc="0" dirty="0" smtClean="0">
                <a:solidFill>
                  <a:srgbClr val="494653"/>
                </a:solidFill>
                <a:latin typeface="Arial"/>
                <a:cs typeface="Arial"/>
              </a:rPr>
              <a:t>f</a:t>
            </a:r>
            <a:r>
              <a:rPr sz="1200" spc="44" dirty="0" smtClean="0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F5B69"/>
                </a:solidFill>
                <a:latin typeface="Arial"/>
                <a:cs typeface="Arial"/>
              </a:rPr>
              <a:t>ch</a:t>
            </a:r>
            <a:r>
              <a:rPr sz="1150" spc="0" dirty="0" smtClean="0">
                <a:solidFill>
                  <a:srgbClr val="494653"/>
                </a:solidFill>
                <a:latin typeface="Arial"/>
                <a:cs typeface="Arial"/>
              </a:rPr>
              <a:t>a</a:t>
            </a:r>
            <a:r>
              <a:rPr sz="1150" spc="0" dirty="0" smtClean="0">
                <a:solidFill>
                  <a:srgbClr val="5F5B69"/>
                </a:solidFill>
                <a:latin typeface="Arial"/>
                <a:cs typeface="Arial"/>
              </a:rPr>
              <a:t>racteris</a:t>
            </a:r>
            <a:r>
              <a:rPr sz="1150" spc="0" dirty="0" smtClean="0">
                <a:solidFill>
                  <a:srgbClr val="494653"/>
                </a:solidFill>
                <a:latin typeface="Arial"/>
                <a:cs typeface="Arial"/>
              </a:rPr>
              <a:t>t</a:t>
            </a:r>
            <a:r>
              <a:rPr sz="1150" spc="0" dirty="0" smtClean="0">
                <a:solidFill>
                  <a:srgbClr val="52617F"/>
                </a:solidFill>
                <a:latin typeface="Arial"/>
                <a:cs typeface="Arial"/>
              </a:rPr>
              <a:t>i</a:t>
            </a:r>
            <a:r>
              <a:rPr sz="1150" spc="0" dirty="0" smtClean="0">
                <a:solidFill>
                  <a:srgbClr val="5F5B69"/>
                </a:solidFill>
                <a:latin typeface="Arial"/>
                <a:cs typeface="Arial"/>
              </a:rPr>
              <a:t>cs</a:t>
            </a:r>
            <a:r>
              <a:rPr sz="1150" spc="0" dirty="0" smtClean="0">
                <a:solidFill>
                  <a:srgbClr val="375A74"/>
                </a:solidFill>
                <a:latin typeface="Arial"/>
                <a:cs typeface="Arial"/>
              </a:rPr>
              <a:t>,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9946" y="2434528"/>
            <a:ext cx="6002631" cy="8113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286">
              <a:lnSpc>
                <a:spcPts val="1335"/>
              </a:lnSpc>
              <a:spcBef>
                <a:spcPts val="66"/>
              </a:spcBef>
            </a:pPr>
            <a:r>
              <a:rPr sz="1200" dirty="0" smtClean="0">
                <a:solidFill>
                  <a:srgbClr val="5F5B69"/>
                </a:solidFill>
                <a:latin typeface="Arial"/>
                <a:cs typeface="Arial"/>
              </a:rPr>
              <a:t>F</a:t>
            </a:r>
            <a:r>
              <a:rPr sz="1200" dirty="0" smtClean="0">
                <a:solidFill>
                  <a:srgbClr val="91CFF1"/>
                </a:solidFill>
                <a:latin typeface="Arial"/>
                <a:cs typeface="Arial"/>
              </a:rPr>
              <a:t>'</a:t>
            </a:r>
            <a:r>
              <a:rPr sz="1200" dirty="0" smtClean="0">
                <a:solidFill>
                  <a:srgbClr val="5F5B69"/>
                </a:solidFill>
                <a:latin typeface="Arial"/>
                <a:cs typeface="Arial"/>
              </a:rPr>
              <a:t>o</a:t>
            </a:r>
            <a:r>
              <a:rPr sz="1200" dirty="0" smtClean="0">
                <a:solidFill>
                  <a:srgbClr val="7B5E5D"/>
                </a:solidFill>
                <a:latin typeface="Arial"/>
                <a:cs typeface="Arial"/>
              </a:rPr>
              <a:t>n</a:t>
            </a:r>
            <a:r>
              <a:rPr sz="1200" dirty="0" smtClean="0">
                <a:solidFill>
                  <a:srgbClr val="5F5B69"/>
                </a:solidFill>
                <a:latin typeface="Arial"/>
                <a:cs typeface="Arial"/>
              </a:rPr>
              <a:t>m</a:t>
            </a:r>
            <a:r>
              <a:rPr sz="1200" dirty="0" smtClean="0">
                <a:solidFill>
                  <a:srgbClr val="91CFF1"/>
                </a:solidFill>
                <a:latin typeface="Arial"/>
                <a:cs typeface="Arial"/>
              </a:rPr>
              <a:t>1</a:t>
            </a:r>
            <a:r>
              <a:rPr sz="1200" dirty="0" smtClean="0">
                <a:solidFill>
                  <a:srgbClr val="5F5B69"/>
                </a:solidFill>
                <a:latin typeface="Arial"/>
                <a:cs typeface="Arial"/>
              </a:rPr>
              <a:t>at</a:t>
            </a:r>
            <a:r>
              <a:rPr sz="1200" spc="5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o</a:t>
            </a:r>
            <a:r>
              <a:rPr sz="1200" spc="0" dirty="0" smtClean="0">
                <a:solidFill>
                  <a:srgbClr val="494653"/>
                </a:solidFill>
                <a:latin typeface="Arial"/>
                <a:cs typeface="Arial"/>
              </a:rPr>
              <a:t>f</a:t>
            </a:r>
            <a:r>
              <a:rPr sz="1200" spc="114" dirty="0" smtClean="0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94653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xport</a:t>
            </a:r>
            <a:r>
              <a:rPr sz="1200" spc="134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co</a:t>
            </a:r>
            <a:r>
              <a:rPr sz="1200" spc="0" dirty="0" smtClean="0">
                <a:solidFill>
                  <a:srgbClr val="52617F"/>
                </a:solidFill>
                <a:latin typeface="Arial"/>
                <a:cs typeface="Arial"/>
              </a:rPr>
              <a:t>m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mand </a:t>
            </a:r>
            <a:r>
              <a:rPr sz="1200" spc="-54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2617F"/>
                </a:solidFill>
                <a:latin typeface="Arial"/>
                <a:cs typeface="Arial"/>
              </a:rPr>
              <a:t>:</a:t>
            </a:r>
            <a:endParaRPr sz="1200">
              <a:latin typeface="Arial"/>
              <a:cs typeface="Arial"/>
            </a:endParaRPr>
          </a:p>
          <a:p>
            <a:pPr marL="1034620">
              <a:lnSpc>
                <a:spcPct val="95825"/>
              </a:lnSpc>
              <a:spcBef>
                <a:spcPts val="293"/>
              </a:spcBef>
            </a:pPr>
            <a:r>
              <a:rPr sz="1150" spc="0" dirty="0" smtClean="0">
                <a:solidFill>
                  <a:srgbClr val="5F5B69"/>
                </a:solidFill>
                <a:latin typeface="Arial"/>
                <a:cs typeface="Arial"/>
              </a:rPr>
              <a:t>..</a:t>
            </a:r>
            <a:r>
              <a:rPr sz="1150" spc="8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393041"/>
                </a:solidFill>
                <a:latin typeface="Arial"/>
                <a:cs typeface="Arial"/>
              </a:rPr>
              <a:t>E</a:t>
            </a:r>
            <a:r>
              <a:rPr sz="1150" spc="0" dirty="0" smtClean="0">
                <a:solidFill>
                  <a:srgbClr val="494653"/>
                </a:solidFill>
                <a:latin typeface="Arial"/>
                <a:cs typeface="Arial"/>
              </a:rPr>
              <a:t>XPORT</a:t>
            </a:r>
            <a:r>
              <a:rPr sz="1150" spc="59" dirty="0" smtClean="0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94653"/>
                </a:solidFill>
                <a:latin typeface="Arial"/>
                <a:cs typeface="Arial"/>
              </a:rPr>
              <a:t>&lt;mode&gt;</a:t>
            </a:r>
            <a:r>
              <a:rPr sz="1150" spc="75" dirty="0" smtClean="0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94653"/>
                </a:solidFill>
                <a:latin typeface="Arial"/>
                <a:cs typeface="Arial"/>
              </a:rPr>
              <a:t>{F</a:t>
            </a:r>
            <a:r>
              <a:rPr sz="1150" spc="0" dirty="0" smtClean="0">
                <a:solidFill>
                  <a:srgbClr val="E5B16E"/>
                </a:solidFill>
                <a:latin typeface="Arial"/>
                <a:cs typeface="Arial"/>
              </a:rPr>
              <a:t>I</a:t>
            </a:r>
            <a:r>
              <a:rPr sz="1150" spc="0" dirty="0" smtClean="0">
                <a:solidFill>
                  <a:srgbClr val="393041"/>
                </a:solidFill>
                <a:latin typeface="Arial"/>
                <a:cs typeface="Arial"/>
              </a:rPr>
              <a:t>I</a:t>
            </a:r>
            <a:r>
              <a:rPr sz="1150" spc="0" dirty="0" smtClean="0">
                <a:solidFill>
                  <a:srgbClr val="494653"/>
                </a:solidFill>
                <a:latin typeface="Arial"/>
                <a:cs typeface="Arial"/>
              </a:rPr>
              <a:t>L</a:t>
            </a:r>
            <a:r>
              <a:rPr sz="1150" spc="0" dirty="0" smtClean="0">
                <a:solidFill>
                  <a:srgbClr val="393041"/>
                </a:solidFill>
                <a:latin typeface="Arial"/>
                <a:cs typeface="Arial"/>
              </a:rPr>
              <a:t>E </a:t>
            </a:r>
            <a:r>
              <a:rPr sz="1150" spc="44" dirty="0" smtClean="0">
                <a:solidFill>
                  <a:srgbClr val="393041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E5B16E"/>
                </a:solidFill>
                <a:latin typeface="Times New Roman"/>
                <a:cs typeface="Times New Roman"/>
              </a:rPr>
              <a:t>[</a:t>
            </a:r>
            <a:r>
              <a:rPr sz="700" spc="0" dirty="0" smtClean="0">
                <a:solidFill>
                  <a:srgbClr val="28415E"/>
                </a:solidFill>
                <a:latin typeface="Times New Roman"/>
                <a:cs typeface="Times New Roman"/>
              </a:rPr>
              <a:t>I   </a:t>
            </a:r>
            <a:r>
              <a:rPr sz="700" spc="-14" dirty="0" smtClean="0">
                <a:solidFill>
                  <a:srgbClr val="28415E"/>
                </a:solidFill>
                <a:latin typeface="Times New Roman"/>
                <a:cs typeface="Times New Roman"/>
              </a:rPr>
              <a:t> </a:t>
            </a:r>
            <a:r>
              <a:rPr sz="1150" spc="0" dirty="0" smtClean="0">
                <a:solidFill>
                  <a:srgbClr val="494653"/>
                </a:solidFill>
                <a:latin typeface="Arial"/>
                <a:cs typeface="Arial"/>
              </a:rPr>
              <a:t>DDNAME</a:t>
            </a:r>
            <a:r>
              <a:rPr sz="1150" spc="0" dirty="0" smtClean="0">
                <a:solidFill>
                  <a:srgbClr val="5F5B69"/>
                </a:solidFill>
                <a:latin typeface="Arial"/>
                <a:cs typeface="Arial"/>
              </a:rPr>
              <a:t>}</a:t>
            </a:r>
            <a:r>
              <a:rPr sz="1150" spc="54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393041"/>
                </a:solidFill>
                <a:latin typeface="Arial"/>
                <a:cs typeface="Arial"/>
              </a:rPr>
              <a:t>=</a:t>
            </a:r>
            <a:r>
              <a:rPr sz="1150" spc="0" dirty="0" smtClean="0">
                <a:solidFill>
                  <a:srgbClr val="494653"/>
                </a:solidFill>
                <a:latin typeface="Arial"/>
                <a:cs typeface="Arial"/>
              </a:rPr>
              <a:t>&lt;</a:t>
            </a:r>
            <a:r>
              <a:rPr sz="1150" spc="-4" dirty="0" smtClean="0">
                <a:solidFill>
                  <a:srgbClr val="494653"/>
                </a:solidFill>
                <a:latin typeface="Arial"/>
                <a:cs typeface="Arial"/>
              </a:rPr>
              <a:t>f</a:t>
            </a:r>
            <a:r>
              <a:rPr sz="1150" spc="0" dirty="0" smtClean="0">
                <a:solidFill>
                  <a:srgbClr val="5F5B69"/>
                </a:solidFill>
                <a:latin typeface="Arial"/>
                <a:cs typeface="Arial"/>
              </a:rPr>
              <a:t>il</a:t>
            </a:r>
            <a:r>
              <a:rPr sz="1150" spc="0" dirty="0" smtClean="0">
                <a:solidFill>
                  <a:srgbClr val="494653"/>
                </a:solidFill>
                <a:latin typeface="Arial"/>
                <a:cs typeface="Arial"/>
              </a:rPr>
              <a:t>ename&gt;</a:t>
            </a:r>
            <a:r>
              <a:rPr sz="1150" spc="0" dirty="0" smtClean="0">
                <a:solidFill>
                  <a:srgbClr val="393041"/>
                </a:solidFill>
                <a:latin typeface="Arial"/>
                <a:cs typeface="Arial"/>
              </a:rPr>
              <a:t>[</a:t>
            </a:r>
            <a:r>
              <a:rPr sz="1150" spc="0" dirty="0" smtClean="0">
                <a:solidFill>
                  <a:srgbClr val="494653"/>
                </a:solidFill>
                <a:latin typeface="Arial"/>
                <a:cs typeface="Arial"/>
              </a:rPr>
              <a:t>, </a:t>
            </a:r>
            <a:r>
              <a:rPr sz="1150" spc="-100" dirty="0" smtClean="0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94653"/>
                </a:solidFill>
                <a:latin typeface="Arial"/>
                <a:cs typeface="Arial"/>
              </a:rPr>
              <a:t>UMIT</a:t>
            </a:r>
            <a:r>
              <a:rPr sz="1150" spc="0" dirty="0" smtClean="0">
                <a:solidFill>
                  <a:srgbClr val="393041"/>
                </a:solidFill>
                <a:latin typeface="Arial"/>
                <a:cs typeface="Arial"/>
              </a:rPr>
              <a:t>=</a:t>
            </a:r>
            <a:r>
              <a:rPr sz="1150" spc="0" dirty="0" smtClean="0">
                <a:solidFill>
                  <a:srgbClr val="494653"/>
                </a:solidFill>
                <a:latin typeface="Arial"/>
                <a:cs typeface="Arial"/>
              </a:rPr>
              <a:t>n</a:t>
            </a:r>
            <a:endParaRPr sz="1150">
              <a:latin typeface="Arial"/>
              <a:cs typeface="Arial"/>
            </a:endParaRPr>
          </a:p>
          <a:p>
            <a:pPr marL="12700" marR="26286">
              <a:lnSpc>
                <a:spcPct val="95825"/>
              </a:lnSpc>
              <a:spcBef>
                <a:spcPts val="229"/>
              </a:spcBef>
            </a:pPr>
            <a:r>
              <a:rPr sz="1200" dirty="0" smtClean="0">
                <a:solidFill>
                  <a:srgbClr val="494653"/>
                </a:solidFill>
                <a:latin typeface="Arial"/>
                <a:cs typeface="Arial"/>
              </a:rPr>
              <a:t>E</a:t>
            </a:r>
            <a:r>
              <a:rPr sz="1200" dirty="0" smtClean="0">
                <a:solidFill>
                  <a:srgbClr val="5F5B69"/>
                </a:solidFill>
                <a:latin typeface="Arial"/>
                <a:cs typeface="Arial"/>
              </a:rPr>
              <a:t>xa</a:t>
            </a:r>
            <a:r>
              <a:rPr sz="1200" dirty="0" smtClean="0">
                <a:solidFill>
                  <a:srgbClr val="E5B16E"/>
                </a:solidFill>
                <a:latin typeface="Arial"/>
                <a:cs typeface="Arial"/>
              </a:rPr>
              <a:t>1</a:t>
            </a:r>
            <a:r>
              <a:rPr sz="1200" dirty="0" smtClean="0">
                <a:solidFill>
                  <a:srgbClr val="5F5B69"/>
                </a:solidFill>
                <a:latin typeface="Arial"/>
                <a:cs typeface="Arial"/>
              </a:rPr>
              <a:t>mp</a:t>
            </a:r>
            <a:r>
              <a:rPr sz="1200" dirty="0" smtClean="0">
                <a:solidFill>
                  <a:srgbClr val="E5B16E"/>
                </a:solidFill>
                <a:latin typeface="Arial"/>
                <a:cs typeface="Arial"/>
              </a:rPr>
              <a:t>l</a:t>
            </a:r>
            <a:r>
              <a:rPr sz="1200" dirty="0" smtClean="0">
                <a:solidFill>
                  <a:srgbClr val="393041"/>
                </a:solidFill>
                <a:latin typeface="Arial"/>
                <a:cs typeface="Arial"/>
              </a:rPr>
              <a:t>l</a:t>
            </a:r>
            <a:r>
              <a:rPr sz="1200" dirty="0" smtClean="0">
                <a:solidFill>
                  <a:srgbClr val="91CFF1"/>
                </a:solidFill>
                <a:latin typeface="Arial"/>
                <a:cs typeface="Arial"/>
              </a:rPr>
              <a:t>l</a:t>
            </a:r>
            <a:r>
              <a:rPr sz="1200" dirty="0" smtClean="0">
                <a:solidFill>
                  <a:srgbClr val="5F5B69"/>
                </a:solidFill>
                <a:latin typeface="Arial"/>
                <a:cs typeface="Arial"/>
              </a:rPr>
              <a:t>e </a:t>
            </a:r>
            <a:r>
              <a:rPr sz="1200" spc="-125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2617F"/>
                </a:solidFill>
                <a:latin typeface="Arial"/>
                <a:cs typeface="Arial"/>
              </a:rPr>
              <a:t>:</a:t>
            </a:r>
            <a:endParaRPr sz="1200">
              <a:latin typeface="Arial"/>
              <a:cs typeface="Arial"/>
            </a:endParaRPr>
          </a:p>
          <a:p>
            <a:pPr marL="163462" marR="3831656" algn="ctr">
              <a:lnSpc>
                <a:spcPct val="95825"/>
              </a:lnSpc>
              <a:spcBef>
                <a:spcPts val="185"/>
              </a:spcBef>
            </a:pPr>
            <a:r>
              <a:rPr sz="1150" dirty="0" smtClean="0">
                <a:solidFill>
                  <a:srgbClr val="494653"/>
                </a:solidFill>
                <a:latin typeface="Arial"/>
                <a:cs typeface="Arial"/>
              </a:rPr>
              <a:t>Bteq</a:t>
            </a:r>
            <a:r>
              <a:rPr sz="1150" spc="59" dirty="0" smtClean="0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scr</a:t>
            </a:r>
            <a:r>
              <a:rPr sz="1300" spc="0" dirty="0" smtClean="0">
                <a:solidFill>
                  <a:srgbClr val="5F5B69"/>
                </a:solidFill>
                <a:latin typeface="Times New Roman"/>
                <a:cs typeface="Times New Roman"/>
              </a:rPr>
              <a:t>i</a:t>
            </a:r>
            <a:r>
              <a:rPr sz="130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pt</a:t>
            </a:r>
            <a:r>
              <a:rPr sz="1300" spc="0" dirty="0" smtClean="0">
                <a:solidFill>
                  <a:srgbClr val="7B5E5D"/>
                </a:solidFill>
                <a:latin typeface="Times New Roman"/>
                <a:cs typeface="Times New Roman"/>
              </a:rPr>
              <a:t>: </a:t>
            </a:r>
            <a:r>
              <a:rPr sz="1300" spc="-109" dirty="0" smtClean="0">
                <a:solidFill>
                  <a:srgbClr val="7B5E5D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exportl.btq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7972" y="3391577"/>
            <a:ext cx="2969312" cy="7565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272" marR="21905">
              <a:lnSpc>
                <a:spcPct val="95825"/>
              </a:lnSpc>
              <a:spcBef>
                <a:spcPts val="30"/>
              </a:spcBef>
            </a:pPr>
            <a:r>
              <a:rPr sz="800" dirty="0" smtClean="0">
                <a:solidFill>
                  <a:srgbClr val="E8ECE1"/>
                </a:solidFill>
                <a:latin typeface="Arial"/>
                <a:cs typeface="Arial"/>
              </a:rPr>
              <a:t>LOGON</a:t>
            </a:r>
            <a:r>
              <a:rPr sz="800" spc="84" dirty="0" smtClean="0">
                <a:solidFill>
                  <a:srgbClr val="E8ECE1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E8ECE1"/>
                </a:solidFill>
                <a:latin typeface="Arial"/>
                <a:cs typeface="Arial"/>
              </a:rPr>
              <a:t>tdp1/us</a:t>
            </a:r>
            <a:r>
              <a:rPr sz="800" spc="0" dirty="0" smtClean="0">
                <a:solidFill>
                  <a:srgbClr val="7FB9DD"/>
                </a:solidFill>
                <a:latin typeface="Arial"/>
                <a:cs typeface="Arial"/>
              </a:rPr>
              <a:t>-</a:t>
            </a:r>
            <a:r>
              <a:rPr sz="800" spc="0" dirty="0" smtClean="0">
                <a:solidFill>
                  <a:srgbClr val="E8ECE1"/>
                </a:solidFill>
                <a:latin typeface="Arial"/>
                <a:cs typeface="Arial"/>
              </a:rPr>
              <a:t>er1,passwd1</a:t>
            </a:r>
            <a:endParaRPr sz="800">
              <a:latin typeface="Arial"/>
              <a:cs typeface="Arial"/>
            </a:endParaRPr>
          </a:p>
          <a:p>
            <a:pPr marL="21844">
              <a:lnSpc>
                <a:spcPct val="95825"/>
              </a:lnSpc>
              <a:spcBef>
                <a:spcPts val="70"/>
              </a:spcBef>
            </a:pPr>
            <a:r>
              <a:rPr sz="800" dirty="0" smtClean="0">
                <a:solidFill>
                  <a:srgbClr val="E8ECE1"/>
                </a:solidFill>
                <a:latin typeface="Arial"/>
                <a:cs typeface="Arial"/>
              </a:rPr>
              <a:t>.EXIPORT</a:t>
            </a:r>
            <a:r>
              <a:rPr sz="800" spc="84" dirty="0" smtClean="0">
                <a:solidFill>
                  <a:srgbClr val="E8ECE1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E8ECE1"/>
                </a:solidFill>
                <a:latin typeface="Arial"/>
                <a:cs typeface="Arial"/>
              </a:rPr>
              <a:t>DATA</a:t>
            </a:r>
            <a:r>
              <a:rPr sz="800" spc="57" dirty="0" smtClean="0">
                <a:solidFill>
                  <a:srgbClr val="E8ECE1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E8ECE1"/>
                </a:solidFill>
                <a:latin typeface="Arial"/>
                <a:cs typeface="Arial"/>
              </a:rPr>
              <a:t>flLE=/home/user1/empfile_10</a:t>
            </a:r>
            <a:r>
              <a:rPr sz="800" spc="0" dirty="0" smtClean="0">
                <a:solidFill>
                  <a:srgbClr val="C5D9DA"/>
                </a:solidFill>
                <a:latin typeface="Arial"/>
                <a:cs typeface="Arial"/>
              </a:rPr>
              <a:t>.</a:t>
            </a:r>
            <a:r>
              <a:rPr sz="800" spc="0" dirty="0" smtClean="0">
                <a:solidFill>
                  <a:srgbClr val="E8ECE1"/>
                </a:solidFill>
                <a:latin typeface="Arial"/>
                <a:cs typeface="Arial"/>
              </a:rPr>
              <a:t>txt</a:t>
            </a:r>
            <a:endParaRPr sz="800">
              <a:latin typeface="Arial"/>
              <a:cs typeface="Arial"/>
            </a:endParaRPr>
          </a:p>
          <a:p>
            <a:pPr marL="12700" marR="21905">
              <a:lnSpc>
                <a:spcPts val="1050"/>
              </a:lnSpc>
              <a:spcBef>
                <a:spcPts val="52"/>
              </a:spcBef>
            </a:pPr>
            <a:r>
              <a:rPr sz="800" dirty="0" smtClean="0">
                <a:solidFill>
                  <a:srgbClr val="E8ECE1"/>
                </a:solidFill>
                <a:latin typeface="Times New Roman"/>
                <a:cs typeface="Times New Roman"/>
              </a:rPr>
              <a:t>SElE</a:t>
            </a:r>
            <a:r>
              <a:rPr sz="525" baseline="33129" dirty="0" smtClean="0">
                <a:solidFill>
                  <a:srgbClr val="ABDBF4"/>
                </a:solidFill>
                <a:latin typeface="Times New Roman"/>
                <a:cs typeface="Times New Roman"/>
              </a:rPr>
              <a:t>1</a:t>
            </a:r>
            <a:r>
              <a:rPr sz="800" dirty="0" smtClean="0">
                <a:solidFill>
                  <a:srgbClr val="E8ECE1"/>
                </a:solidFill>
                <a:latin typeface="Times New Roman"/>
                <a:cs typeface="Times New Roman"/>
              </a:rPr>
              <a:t>CT </a:t>
            </a:r>
            <a:r>
              <a:rPr sz="800" spc="-94" dirty="0" smtClean="0">
                <a:solidFill>
                  <a:srgbClr val="E8ECE1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E8ECE1"/>
                </a:solidFill>
                <a:latin typeface="Arial"/>
                <a:cs typeface="Arial"/>
              </a:rPr>
              <a:t>*</a:t>
            </a:r>
            <a:r>
              <a:rPr sz="1000" spc="108" dirty="0" smtClean="0">
                <a:solidFill>
                  <a:srgbClr val="E8ECE1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E8ECE1"/>
                </a:solidFill>
                <a:latin typeface="Times New Roman"/>
                <a:cs typeface="Times New Roman"/>
              </a:rPr>
              <a:t>from</a:t>
            </a:r>
            <a:r>
              <a:rPr sz="950" spc="27" dirty="0" smtClean="0">
                <a:solidFill>
                  <a:srgbClr val="E8ECE1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E8ECE1"/>
                </a:solidFill>
                <a:latin typeface="Arial"/>
                <a:cs typeface="Arial"/>
              </a:rPr>
              <a:t>ernp</a:t>
            </a:r>
            <a:endParaRPr sz="850">
              <a:latin typeface="Arial"/>
              <a:cs typeface="Arial"/>
            </a:endParaRPr>
          </a:p>
          <a:p>
            <a:pPr marL="12700" marR="21905">
              <a:lnSpc>
                <a:spcPts val="960"/>
              </a:lnSpc>
            </a:pPr>
            <a:r>
              <a:rPr sz="850" spc="0" dirty="0" smtClean="0">
                <a:solidFill>
                  <a:srgbClr val="E8ECE1"/>
                </a:solidFill>
                <a:latin typeface="Arial"/>
                <a:cs typeface="Arial"/>
              </a:rPr>
              <a:t>WHERE </a:t>
            </a:r>
            <a:r>
              <a:rPr sz="850" spc="24" dirty="0" smtClean="0">
                <a:solidFill>
                  <a:srgbClr val="E8ECE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E8ECE1"/>
                </a:solidFill>
                <a:latin typeface="Arial"/>
                <a:cs typeface="Arial"/>
              </a:rPr>
              <a:t>dept_no=:10;</a:t>
            </a:r>
            <a:endParaRPr sz="850">
              <a:latin typeface="Arial"/>
              <a:cs typeface="Arial"/>
            </a:endParaRPr>
          </a:p>
          <a:p>
            <a:pPr marL="21844" marR="21905">
              <a:lnSpc>
                <a:spcPct val="95825"/>
              </a:lnSpc>
              <a:spcBef>
                <a:spcPts val="27"/>
              </a:spcBef>
            </a:pPr>
            <a:r>
              <a:rPr sz="800" dirty="0" smtClean="0">
                <a:solidFill>
                  <a:srgbClr val="E8ECE1"/>
                </a:solidFill>
                <a:latin typeface="Arial"/>
                <a:cs typeface="Arial"/>
              </a:rPr>
              <a:t>.EXIPORT</a:t>
            </a:r>
            <a:r>
              <a:rPr sz="800" spc="84" dirty="0" smtClean="0">
                <a:solidFill>
                  <a:srgbClr val="E8ECE1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E8ECE1"/>
                </a:solidFill>
                <a:latin typeface="Arial"/>
                <a:cs typeface="Arial"/>
              </a:rPr>
              <a:t>RIESET</a:t>
            </a:r>
            <a:endParaRPr sz="800">
              <a:latin typeface="Arial"/>
              <a:cs typeface="Arial"/>
            </a:endParaRPr>
          </a:p>
          <a:p>
            <a:pPr marL="21844" marR="21905">
              <a:lnSpc>
                <a:spcPct val="95825"/>
              </a:lnSpc>
            </a:pPr>
            <a:r>
              <a:rPr sz="800" dirty="0" smtClean="0">
                <a:solidFill>
                  <a:srgbClr val="F0DEBE"/>
                </a:solidFill>
                <a:latin typeface="Times New Roman"/>
                <a:cs typeface="Times New Roman"/>
              </a:rPr>
              <a:t>.</a:t>
            </a:r>
            <a:r>
              <a:rPr sz="800" dirty="0" smtClean="0">
                <a:solidFill>
                  <a:srgbClr val="E8ECE1"/>
                </a:solidFill>
                <a:latin typeface="Times New Roman"/>
                <a:cs typeface="Times New Roman"/>
              </a:rPr>
              <a:t>QlllT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66940" y="4902338"/>
            <a:ext cx="3880749" cy="312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170"/>
              </a:lnSpc>
              <a:spcBef>
                <a:spcPts val="58"/>
              </a:spcBef>
            </a:pPr>
            <a:r>
              <a:rPr sz="1000" dirty="0" smtClean="0">
                <a:solidFill>
                  <a:srgbClr val="494653"/>
                </a:solidFill>
                <a:latin typeface="Arial"/>
                <a:cs typeface="Arial"/>
              </a:rPr>
              <a:t>7782</a:t>
            </a:r>
            <a:r>
              <a:rPr sz="1000" dirty="0" smtClean="0">
                <a:solidFill>
                  <a:srgbClr val="5F5B69"/>
                </a:solidFill>
                <a:latin typeface="Arial"/>
                <a:cs typeface="Arial"/>
              </a:rPr>
              <a:t>,,</a:t>
            </a:r>
            <a:r>
              <a:rPr sz="1000" dirty="0" smtClean="0">
                <a:solidFill>
                  <a:srgbClr val="494653"/>
                </a:solidFill>
                <a:latin typeface="Arial"/>
                <a:cs typeface="Arial"/>
              </a:rPr>
              <a:t>ClARK</a:t>
            </a:r>
            <a:r>
              <a:rPr sz="1000" dirty="0" smtClean="0">
                <a:solidFill>
                  <a:srgbClr val="5F5B69"/>
                </a:solidFill>
                <a:latin typeface="Arial"/>
                <a:cs typeface="Arial"/>
              </a:rPr>
              <a:t>.,</a:t>
            </a:r>
            <a:r>
              <a:rPr sz="1000" dirty="0" smtClean="0">
                <a:solidFill>
                  <a:srgbClr val="494653"/>
                </a:solidFill>
                <a:latin typeface="Arial"/>
                <a:cs typeface="Arial"/>
              </a:rPr>
              <a:t>MANAG</a:t>
            </a:r>
            <a:r>
              <a:rPr sz="1000" dirty="0" smtClean="0">
                <a:solidFill>
                  <a:srgbClr val="393041"/>
                </a:solidFill>
                <a:latin typeface="Arial"/>
                <a:cs typeface="Arial"/>
              </a:rPr>
              <a:t>E</a:t>
            </a:r>
            <a:r>
              <a:rPr sz="1000" dirty="0" smtClean="0">
                <a:solidFill>
                  <a:srgbClr val="494653"/>
                </a:solidFill>
                <a:latin typeface="Arial"/>
                <a:cs typeface="Arial"/>
              </a:rPr>
              <a:t>R</a:t>
            </a:r>
            <a:r>
              <a:rPr sz="1000" dirty="0" smtClean="0">
                <a:solidFill>
                  <a:srgbClr val="5F5B69"/>
                </a:solidFill>
                <a:latin typeface="Arial"/>
                <a:cs typeface="Arial"/>
              </a:rPr>
              <a:t>,,</a:t>
            </a:r>
            <a:r>
              <a:rPr sz="1000" spc="-204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7839</a:t>
            </a:r>
            <a:r>
              <a:rPr sz="1050" spc="-189" dirty="0" smtClean="0">
                <a:solidFill>
                  <a:srgbClr val="49465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Times New Roman"/>
                <a:cs typeface="Times New Roman"/>
              </a:rPr>
              <a:t>..</a:t>
            </a:r>
            <a:r>
              <a:rPr sz="1050" spc="46" dirty="0" smtClean="0">
                <a:solidFill>
                  <a:srgbClr val="5F5B69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393041"/>
                </a:solidFill>
                <a:latin typeface="Arial"/>
                <a:cs typeface="Arial"/>
              </a:rPr>
              <a:t>1</a:t>
            </a:r>
            <a:r>
              <a:rPr sz="1000" spc="0" dirty="0" smtClean="0">
                <a:solidFill>
                  <a:srgbClr val="494653"/>
                </a:solidFill>
                <a:latin typeface="Arial"/>
                <a:cs typeface="Arial"/>
              </a:rPr>
              <a:t>9</a:t>
            </a:r>
            <a:r>
              <a:rPr sz="675" spc="0" baseline="32208" dirty="0" smtClean="0">
                <a:solidFill>
                  <a:srgbClr val="7FB9DD"/>
                </a:solidFill>
                <a:latin typeface="Times New Roman"/>
                <a:cs typeface="Times New Roman"/>
              </a:rPr>
              <a:t>1</a:t>
            </a:r>
            <a:r>
              <a:rPr sz="1000" spc="0" dirty="0" smtClean="0">
                <a:solidFill>
                  <a:srgbClr val="494653"/>
                </a:solidFill>
                <a:latin typeface="Arial"/>
                <a:cs typeface="Arial"/>
              </a:rPr>
              <a:t>81</a:t>
            </a:r>
            <a:r>
              <a:rPr sz="1000" spc="0" dirty="0" smtClean="0">
                <a:solidFill>
                  <a:srgbClr val="393041"/>
                </a:solidFill>
                <a:latin typeface="Arial"/>
                <a:cs typeface="Arial"/>
              </a:rPr>
              <a:t>-</a:t>
            </a:r>
            <a:r>
              <a:rPr sz="1000" spc="0" dirty="0" smtClean="0">
                <a:solidFill>
                  <a:srgbClr val="494653"/>
                </a:solidFill>
                <a:latin typeface="Arial"/>
                <a:cs typeface="Arial"/>
              </a:rPr>
              <a:t>06</a:t>
            </a:r>
            <a:r>
              <a:rPr sz="1000" spc="0" dirty="0" smtClean="0">
                <a:solidFill>
                  <a:srgbClr val="393041"/>
                </a:solidFill>
                <a:latin typeface="Arial"/>
                <a:cs typeface="Arial"/>
              </a:rPr>
              <a:t>-</a:t>
            </a:r>
            <a:r>
              <a:rPr sz="1000" spc="0" dirty="0" smtClean="0">
                <a:solidFill>
                  <a:srgbClr val="494653"/>
                </a:solidFill>
                <a:latin typeface="Arial"/>
                <a:cs typeface="Arial"/>
              </a:rPr>
              <a:t>09,245'0</a:t>
            </a:r>
            <a:r>
              <a:rPr sz="1000" spc="0" dirty="0" smtClean="0">
                <a:solidFill>
                  <a:srgbClr val="5F5B69"/>
                </a:solidFill>
                <a:latin typeface="Arial"/>
                <a:cs typeface="Arial"/>
              </a:rPr>
              <a:t>.</a:t>
            </a:r>
            <a:r>
              <a:rPr sz="1000" spc="0" dirty="0" smtClean="0">
                <a:solidFill>
                  <a:srgbClr val="494653"/>
                </a:solidFill>
                <a:latin typeface="Arial"/>
                <a:cs typeface="Arial"/>
              </a:rPr>
              <a:t>0Qi</a:t>
            </a:r>
            <a:r>
              <a:rPr sz="1000" spc="0" dirty="0" smtClean="0">
                <a:solidFill>
                  <a:srgbClr val="5F5B69"/>
                </a:solidFill>
                <a:latin typeface="Arial"/>
                <a:cs typeface="Arial"/>
              </a:rPr>
              <a:t>.,</a:t>
            </a:r>
            <a:r>
              <a:rPr sz="1000" spc="0" dirty="0" smtClean="0">
                <a:solidFill>
                  <a:srgbClr val="494653"/>
                </a:solidFill>
                <a:latin typeface="Arial"/>
                <a:cs typeface="Arial"/>
              </a:rPr>
              <a:t>?</a:t>
            </a:r>
            <a:r>
              <a:rPr sz="1000" spc="-184" dirty="0" smtClean="0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,10</a:t>
            </a:r>
            <a:endParaRPr sz="1050">
              <a:latin typeface="Times New Roman"/>
              <a:cs typeface="Times New Roman"/>
            </a:endParaRPr>
          </a:p>
          <a:p>
            <a:pPr marL="163652" marR="173654" algn="ctr">
              <a:lnSpc>
                <a:spcPts val="1205"/>
              </a:lnSpc>
              <a:spcBef>
                <a:spcPts val="1"/>
              </a:spcBef>
            </a:pPr>
            <a:r>
              <a:rPr sz="1000" dirty="0" smtClean="0">
                <a:solidFill>
                  <a:srgbClr val="494653"/>
                </a:solidFill>
                <a:latin typeface="Arial"/>
                <a:cs typeface="Arial"/>
              </a:rPr>
              <a:t>7839,</a:t>
            </a:r>
            <a:r>
              <a:rPr sz="1000" spc="-134" dirty="0" smtClean="0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94653"/>
                </a:solidFill>
                <a:latin typeface="Arial"/>
                <a:cs typeface="Arial"/>
              </a:rPr>
              <a:t>Kl</a:t>
            </a:r>
            <a:r>
              <a:rPr sz="1000" spc="-114" dirty="0" smtClean="0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F5B69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494653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5F5B69"/>
                </a:solidFill>
                <a:latin typeface="Arial"/>
                <a:cs typeface="Arial"/>
              </a:rPr>
              <a:t>"'</a:t>
            </a:r>
            <a:r>
              <a:rPr sz="1000" spc="-114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393041"/>
                </a:solidFill>
                <a:latin typeface="Arial"/>
                <a:cs typeface="Arial"/>
              </a:rPr>
              <a:t>P</a:t>
            </a:r>
            <a:r>
              <a:rPr sz="1000" spc="0" dirty="0" smtClean="0">
                <a:solidFill>
                  <a:srgbClr val="494653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39304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494653"/>
                </a:solidFill>
                <a:latin typeface="Arial"/>
                <a:cs typeface="Arial"/>
              </a:rPr>
              <a:t>S</a:t>
            </a:r>
            <a:r>
              <a:rPr sz="1000" spc="-94" dirty="0" smtClean="0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393041"/>
                </a:solidFill>
                <a:latin typeface="Arial"/>
                <a:cs typeface="Arial"/>
              </a:rPr>
              <a:t>I</a:t>
            </a:r>
            <a:r>
              <a:rPr sz="1000" spc="-134" dirty="0" smtClean="0">
                <a:solidFill>
                  <a:srgbClr val="39304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94653"/>
                </a:solidFill>
                <a:latin typeface="Arial"/>
                <a:cs typeface="Arial"/>
              </a:rPr>
              <a:t>D</a:t>
            </a:r>
            <a:r>
              <a:rPr sz="1000" spc="0" dirty="0" smtClean="0">
                <a:solidFill>
                  <a:srgbClr val="393041"/>
                </a:solidFill>
                <a:latin typeface="Arial"/>
                <a:cs typeface="Arial"/>
              </a:rPr>
              <a:t>lE</a:t>
            </a:r>
            <a:r>
              <a:rPr sz="1000" spc="-114" dirty="0" smtClean="0">
                <a:solidFill>
                  <a:srgbClr val="393041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Times New Roman"/>
                <a:cs typeface="Times New Roman"/>
              </a:rPr>
              <a:t>N</a:t>
            </a:r>
            <a:r>
              <a:rPr sz="105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"t?,</a:t>
            </a:r>
            <a:r>
              <a:rPr sz="1050" spc="-121" dirty="0" smtClean="0">
                <a:solidFill>
                  <a:srgbClr val="49465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1981-</a:t>
            </a:r>
            <a:r>
              <a:rPr sz="1050" spc="0" dirty="0" smtClean="0">
                <a:solidFill>
                  <a:srgbClr val="FACC8E"/>
                </a:solidFill>
                <a:latin typeface="Times New Roman"/>
                <a:cs typeface="Times New Roman"/>
              </a:rPr>
              <a:t>·</a:t>
            </a:r>
            <a:r>
              <a:rPr sz="105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1</a:t>
            </a:r>
            <a:r>
              <a:rPr sz="1050" spc="0" dirty="0" smtClean="0">
                <a:solidFill>
                  <a:srgbClr val="FACC8E"/>
                </a:solidFill>
                <a:latin typeface="Times New Roman"/>
                <a:cs typeface="Times New Roman"/>
              </a:rPr>
              <a:t>·</a:t>
            </a:r>
            <a:r>
              <a:rPr sz="105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1</a:t>
            </a:r>
            <a:r>
              <a:rPr sz="1050" spc="0" dirty="0" smtClean="0">
                <a:solidFill>
                  <a:srgbClr val="393041"/>
                </a:solidFill>
                <a:latin typeface="Times New Roman"/>
                <a:cs typeface="Times New Roman"/>
              </a:rPr>
              <a:t>-</a:t>
            </a:r>
            <a:r>
              <a:rPr sz="105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17,</a:t>
            </a:r>
            <a:r>
              <a:rPr sz="1050" spc="-100" dirty="0" smtClean="0">
                <a:solidFill>
                  <a:srgbClr val="494653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494653"/>
                </a:solidFill>
                <a:latin typeface="Arial"/>
                <a:cs typeface="Arial"/>
              </a:rPr>
              <a:t>5</a:t>
            </a:r>
            <a:r>
              <a:rPr sz="525" spc="0" baseline="41411" dirty="0" smtClean="0">
                <a:solidFill>
                  <a:srgbClr val="DEC090"/>
                </a:solidFill>
                <a:latin typeface="Times New Roman"/>
                <a:cs typeface="Times New Roman"/>
              </a:rPr>
              <a:t>1</a:t>
            </a:r>
            <a:r>
              <a:rPr sz="105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000</a:t>
            </a:r>
            <a:r>
              <a:rPr sz="1050" spc="0" dirty="0" smtClean="0">
                <a:solidFill>
                  <a:srgbClr val="5F5B69"/>
                </a:solidFill>
                <a:latin typeface="Times New Roman"/>
                <a:cs typeface="Times New Roman"/>
              </a:rPr>
              <a:t>.</a:t>
            </a:r>
            <a:r>
              <a:rPr sz="105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00</a:t>
            </a:r>
            <a:r>
              <a:rPr sz="1050" spc="0" dirty="0" smtClean="0">
                <a:solidFill>
                  <a:srgbClr val="5F5B69"/>
                </a:solidFill>
                <a:latin typeface="Times New Roman"/>
                <a:cs typeface="Times New Roman"/>
              </a:rPr>
              <a:t>,</a:t>
            </a:r>
            <a:r>
              <a:rPr sz="105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?,</a:t>
            </a:r>
            <a:r>
              <a:rPr sz="1050" spc="-119" dirty="0" smtClean="0">
                <a:solidFill>
                  <a:srgbClr val="49465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10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17343" y="5106469"/>
            <a:ext cx="796261" cy="285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95"/>
              </a:lnSpc>
              <a:spcBef>
                <a:spcPts val="109"/>
              </a:spcBef>
            </a:pPr>
            <a:r>
              <a:rPr sz="2050" b="1" spc="0" dirty="0" smtClean="0">
                <a:solidFill>
                  <a:srgbClr val="373625"/>
                </a:solidFill>
                <a:latin typeface="Times New Roman"/>
                <a:cs typeface="Times New Roman"/>
              </a:rPr>
              <a:t>BTEQ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38914" y="5210948"/>
            <a:ext cx="1858456" cy="1587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sz="1050" dirty="0" smtClean="0">
                <a:solidFill>
                  <a:srgbClr val="494653"/>
                </a:solidFill>
                <a:latin typeface="Times New Roman"/>
                <a:cs typeface="Times New Roman"/>
              </a:rPr>
              <a:t>7'9</a:t>
            </a:r>
            <a:r>
              <a:rPr sz="1050" dirty="0" smtClean="0">
                <a:solidFill>
                  <a:srgbClr val="EFD3A4"/>
                </a:solidFill>
                <a:latin typeface="Times New Roman"/>
                <a:cs typeface="Times New Roman"/>
              </a:rPr>
              <a:t>.</a:t>
            </a:r>
            <a:r>
              <a:rPr sz="1050" dirty="0" smtClean="0">
                <a:solidFill>
                  <a:srgbClr val="494653"/>
                </a:solidFill>
                <a:latin typeface="Times New Roman"/>
                <a:cs typeface="Times New Roman"/>
              </a:rPr>
              <a:t>34</a:t>
            </a:r>
            <a:r>
              <a:rPr sz="1050" dirty="0" smtClean="0">
                <a:solidFill>
                  <a:srgbClr val="5F5B69"/>
                </a:solidFill>
                <a:latin typeface="Times New Roman"/>
                <a:cs typeface="Times New Roman"/>
              </a:rPr>
              <a:t>.,</a:t>
            </a:r>
            <a:r>
              <a:rPr sz="1050" dirty="0" smtClean="0">
                <a:solidFill>
                  <a:srgbClr val="494653"/>
                </a:solidFill>
                <a:latin typeface="Times New Roman"/>
                <a:cs typeface="Times New Roman"/>
              </a:rPr>
              <a:t>M</a:t>
            </a:r>
            <a:r>
              <a:rPr sz="1050" spc="-100" dirty="0" smtClean="0">
                <a:solidFill>
                  <a:srgbClr val="494653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393041"/>
                </a:solidFill>
                <a:latin typeface="Arial"/>
                <a:cs typeface="Arial"/>
              </a:rPr>
              <a:t>I</a:t>
            </a:r>
            <a:r>
              <a:rPr sz="1000" spc="-114" dirty="0" smtClean="0">
                <a:solidFill>
                  <a:srgbClr val="39304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94653"/>
                </a:solidFill>
                <a:latin typeface="Arial"/>
                <a:cs typeface="Arial"/>
              </a:rPr>
              <a:t>LL</a:t>
            </a:r>
            <a:r>
              <a:rPr sz="1000" spc="0" dirty="0" smtClean="0">
                <a:solidFill>
                  <a:srgbClr val="39304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494653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5F5B69"/>
                </a:solidFill>
                <a:latin typeface="Arial"/>
                <a:cs typeface="Arial"/>
              </a:rPr>
              <a:t>.,C</a:t>
            </a:r>
            <a:r>
              <a:rPr sz="1000" spc="0" dirty="0" smtClean="0">
                <a:solidFill>
                  <a:srgbClr val="393041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494653"/>
                </a:solidFill>
                <a:latin typeface="Arial"/>
                <a:cs typeface="Arial"/>
              </a:rPr>
              <a:t>E</a:t>
            </a:r>
            <a:r>
              <a:rPr sz="1000" spc="-114" dirty="0" smtClean="0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94653"/>
                </a:solidFill>
                <a:latin typeface="Arial"/>
                <a:cs typeface="Arial"/>
              </a:rPr>
              <a:t>RK</a:t>
            </a:r>
            <a:r>
              <a:rPr sz="1000" spc="0" dirty="0" smtClean="0">
                <a:solidFill>
                  <a:srgbClr val="5F5B69"/>
                </a:solidFill>
                <a:latin typeface="Arial"/>
                <a:cs typeface="Arial"/>
              </a:rPr>
              <a:t>"'</a:t>
            </a:r>
            <a:r>
              <a:rPr sz="1000" spc="-189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94653"/>
                </a:solidFill>
                <a:latin typeface="Arial"/>
                <a:cs typeface="Arial"/>
              </a:rPr>
              <a:t>7782</a:t>
            </a:r>
            <a:r>
              <a:rPr sz="1000" spc="0" dirty="0" smtClean="0">
                <a:solidFill>
                  <a:srgbClr val="52617F"/>
                </a:solidFill>
                <a:latin typeface="Arial"/>
                <a:cs typeface="Arial"/>
              </a:rPr>
              <a:t>,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38807" y="5210948"/>
            <a:ext cx="1846909" cy="1587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0"/>
              </a:lnSpc>
              <a:spcBef>
                <a:spcPts val="58"/>
              </a:spcBef>
            </a:pPr>
            <a:r>
              <a:rPr sz="1050" dirty="0" smtClean="0">
                <a:solidFill>
                  <a:srgbClr val="5F5B69"/>
                </a:solidFill>
                <a:latin typeface="Times New Roman"/>
                <a:cs typeface="Times New Roman"/>
              </a:rPr>
              <a:t>.,</a:t>
            </a:r>
            <a:r>
              <a:rPr sz="1050" dirty="0" smtClean="0">
                <a:solidFill>
                  <a:srgbClr val="494653"/>
                </a:solidFill>
                <a:latin typeface="Times New Roman"/>
                <a:cs typeface="Times New Roman"/>
              </a:rPr>
              <a:t>1982</a:t>
            </a:r>
            <a:r>
              <a:rPr sz="1050" dirty="0" smtClean="0">
                <a:solidFill>
                  <a:srgbClr val="393041"/>
                </a:solidFill>
                <a:latin typeface="Times New Roman"/>
                <a:cs typeface="Times New Roman"/>
              </a:rPr>
              <a:t>-</a:t>
            </a:r>
            <a:r>
              <a:rPr sz="1050" dirty="0" smtClean="0">
                <a:solidFill>
                  <a:srgbClr val="494653"/>
                </a:solidFill>
                <a:latin typeface="Times New Roman"/>
                <a:cs typeface="Times New Roman"/>
              </a:rPr>
              <a:t>01-2</a:t>
            </a:r>
            <a:r>
              <a:rPr sz="1050" dirty="0" smtClean="0">
                <a:solidFill>
                  <a:srgbClr val="C5D9DA"/>
                </a:solidFill>
                <a:latin typeface="Times New Roman"/>
                <a:cs typeface="Times New Roman"/>
              </a:rPr>
              <a:t>,</a:t>
            </a:r>
            <a:r>
              <a:rPr sz="1050" dirty="0" smtClean="0">
                <a:solidFill>
                  <a:srgbClr val="494653"/>
                </a:solidFill>
                <a:latin typeface="Times New Roman"/>
                <a:cs typeface="Times New Roman"/>
              </a:rPr>
              <a:t>3</a:t>
            </a:r>
            <a:r>
              <a:rPr sz="1050" dirty="0" smtClean="0">
                <a:solidFill>
                  <a:srgbClr val="7FB9DD"/>
                </a:solidFill>
                <a:latin typeface="Times New Roman"/>
                <a:cs typeface="Times New Roman"/>
              </a:rPr>
              <a:t>·</a:t>
            </a:r>
            <a:r>
              <a:rPr sz="1050" dirty="0" smtClean="0">
                <a:solidFill>
                  <a:srgbClr val="5F5B69"/>
                </a:solidFill>
                <a:latin typeface="Times New Roman"/>
                <a:cs typeface="Times New Roman"/>
              </a:rPr>
              <a:t>"'</a:t>
            </a:r>
            <a:r>
              <a:rPr sz="1050" spc="-100" dirty="0" smtClean="0">
                <a:solidFill>
                  <a:srgbClr val="5F5B69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1300</a:t>
            </a:r>
            <a:r>
              <a:rPr sz="1050" spc="-189" dirty="0" smtClean="0">
                <a:solidFill>
                  <a:srgbClr val="49465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Times New Roman"/>
                <a:cs typeface="Times New Roman"/>
              </a:rPr>
              <a:t>..</a:t>
            </a:r>
            <a:r>
              <a:rPr sz="1050" spc="-189" dirty="0" smtClean="0">
                <a:solidFill>
                  <a:srgbClr val="5F5B69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494653"/>
                </a:solidFill>
                <a:latin typeface="Arial"/>
                <a:cs typeface="Arial"/>
              </a:rPr>
              <a:t>iOO</a:t>
            </a:r>
            <a:r>
              <a:rPr sz="1000" spc="0" dirty="0" smtClean="0">
                <a:solidFill>
                  <a:srgbClr val="5F5B69"/>
                </a:solidFill>
                <a:latin typeface="Arial"/>
                <a:cs typeface="Arial"/>
              </a:rPr>
              <a:t>"'</a:t>
            </a:r>
            <a:r>
              <a:rPr sz="1000" spc="0" dirty="0" smtClean="0">
                <a:solidFill>
                  <a:srgbClr val="494653"/>
                </a:solidFill>
                <a:latin typeface="Arial"/>
                <a:cs typeface="Arial"/>
              </a:rPr>
              <a:t>?</a:t>
            </a:r>
            <a:r>
              <a:rPr sz="1000" spc="-204" dirty="0" smtClean="0">
                <a:solidFill>
                  <a:srgbClr val="49465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Times New Roman"/>
                <a:cs typeface="Times New Roman"/>
              </a:rPr>
              <a:t>.,</a:t>
            </a:r>
            <a:r>
              <a:rPr sz="1050" spc="0" dirty="0" smtClean="0">
                <a:solidFill>
                  <a:srgbClr val="FACC8E"/>
                </a:solidFill>
                <a:latin typeface="Times New Roman"/>
                <a:cs typeface="Times New Roman"/>
              </a:rPr>
              <a:t>·</a:t>
            </a:r>
            <a:r>
              <a:rPr sz="105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10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0882" y="5924221"/>
            <a:ext cx="2492714" cy="1803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5"/>
              </a:lnSpc>
              <a:spcBef>
                <a:spcPts val="67"/>
              </a:spcBef>
            </a:pPr>
            <a:r>
              <a:rPr sz="105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bt</a:t>
            </a:r>
            <a:r>
              <a:rPr sz="1050" spc="0" dirty="0" smtClean="0">
                <a:solidFill>
                  <a:srgbClr val="393041"/>
                </a:solidFill>
                <a:latin typeface="Times New Roman"/>
                <a:cs typeface="Times New Roman"/>
              </a:rPr>
              <a:t>e</a:t>
            </a:r>
            <a:r>
              <a:rPr sz="1050" spc="-174" dirty="0" smtClean="0">
                <a:solidFill>
                  <a:srgbClr val="393041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q</a:t>
            </a:r>
            <a:r>
              <a:rPr sz="1050" spc="198" dirty="0" smtClean="0">
                <a:solidFill>
                  <a:srgbClr val="494653"/>
                </a:solidFill>
                <a:latin typeface="Times New Roman"/>
                <a:cs typeface="Times New Roman"/>
              </a:rPr>
              <a:t> </a:t>
            </a:r>
            <a:r>
              <a:rPr sz="1200" spc="0" dirty="0" smtClean="0">
                <a:solidFill>
                  <a:srgbClr val="5F5B69"/>
                </a:solidFill>
                <a:latin typeface="Arial"/>
                <a:cs typeface="Arial"/>
              </a:rPr>
              <a:t>&lt;</a:t>
            </a:r>
            <a:r>
              <a:rPr sz="1200" spc="-25" dirty="0" smtClean="0">
                <a:solidFill>
                  <a:srgbClr val="5F5B69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expo</a:t>
            </a:r>
            <a:r>
              <a:rPr sz="1050" spc="-155" dirty="0" smtClean="0">
                <a:solidFill>
                  <a:srgbClr val="49465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rtl</a:t>
            </a:r>
            <a:r>
              <a:rPr sz="1050" spc="-119" dirty="0" smtClean="0">
                <a:solidFill>
                  <a:srgbClr val="49465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Times New Roman"/>
                <a:cs typeface="Times New Roman"/>
              </a:rPr>
              <a:t>..</a:t>
            </a:r>
            <a:r>
              <a:rPr sz="1050" spc="46" dirty="0" smtClean="0">
                <a:solidFill>
                  <a:srgbClr val="5F5B69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b</a:t>
            </a:r>
            <a:r>
              <a:rPr sz="1050" spc="0" dirty="0" smtClean="0">
                <a:solidFill>
                  <a:srgbClr val="393041"/>
                </a:solidFill>
                <a:latin typeface="Times New Roman"/>
                <a:cs typeface="Times New Roman"/>
              </a:rPr>
              <a:t>t</a:t>
            </a:r>
            <a:r>
              <a:rPr sz="105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q</a:t>
            </a:r>
            <a:r>
              <a:rPr sz="1050" spc="0" dirty="0" smtClean="0">
                <a:solidFill>
                  <a:srgbClr val="5F5B69"/>
                </a:solidFill>
                <a:latin typeface="Times New Roman"/>
                <a:cs typeface="Times New Roman"/>
              </a:rPr>
              <a:t>&gt;</a:t>
            </a:r>
            <a:r>
              <a:rPr sz="105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empfi</a:t>
            </a:r>
            <a:r>
              <a:rPr sz="1050" spc="0" dirty="0" smtClean="0">
                <a:solidFill>
                  <a:srgbClr val="734940"/>
                </a:solidFill>
                <a:latin typeface="Times New Roman"/>
                <a:cs typeface="Times New Roman"/>
              </a:rPr>
              <a:t>l</a:t>
            </a:r>
            <a:r>
              <a:rPr sz="1050" spc="0" dirty="0" smtClean="0">
                <a:solidFill>
                  <a:srgbClr val="91CFF1"/>
                </a:solidFill>
                <a:latin typeface="Times New Roman"/>
                <a:cs typeface="Times New Roman"/>
              </a:rPr>
              <a:t>l</a:t>
            </a:r>
            <a:r>
              <a:rPr sz="105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e</a:t>
            </a:r>
            <a:r>
              <a:rPr sz="1050" spc="0" dirty="0" smtClean="0">
                <a:solidFill>
                  <a:srgbClr val="393041"/>
                </a:solidFill>
                <a:latin typeface="Times New Roman"/>
                <a:cs typeface="Times New Roman"/>
              </a:rPr>
              <a:t>_</a:t>
            </a:r>
            <a:r>
              <a:rPr sz="105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lO</a:t>
            </a:r>
            <a:r>
              <a:rPr sz="1050" spc="-119" dirty="0" smtClean="0">
                <a:solidFill>
                  <a:srgbClr val="49465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93041"/>
                </a:solidFill>
                <a:latin typeface="Times New Roman"/>
                <a:cs typeface="Times New Roman"/>
              </a:rPr>
              <a:t>.</a:t>
            </a:r>
            <a:r>
              <a:rPr sz="1050" spc="0" dirty="0" smtClean="0">
                <a:solidFill>
                  <a:srgbClr val="91CFF1"/>
                </a:solidFill>
                <a:latin typeface="Times New Roman"/>
                <a:cs typeface="Times New Roman"/>
              </a:rPr>
              <a:t>.</a:t>
            </a:r>
            <a:r>
              <a:rPr sz="105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itx</a:t>
            </a:r>
            <a:r>
              <a:rPr sz="1050" spc="0" dirty="0" smtClean="0">
                <a:solidFill>
                  <a:srgbClr val="393041"/>
                </a:solidFill>
                <a:latin typeface="Times New Roman"/>
                <a:cs typeface="Times New Roman"/>
              </a:rPr>
              <a:t>t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85391" y="5922964"/>
            <a:ext cx="1752145" cy="179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0"/>
              </a:lnSpc>
              <a:spcBef>
                <a:spcPts val="67"/>
              </a:spcBef>
            </a:pPr>
            <a:r>
              <a:rPr sz="120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O</a:t>
            </a:r>
            <a:r>
              <a:rPr sz="1200" spc="-33" dirty="0" smtClean="0">
                <a:solidFill>
                  <a:srgbClr val="494653"/>
                </a:solidFill>
                <a:latin typeface="Times New Roman"/>
                <a:cs typeface="Times New Roman"/>
              </a:rPr>
              <a:t> </a:t>
            </a:r>
            <a:r>
              <a:rPr sz="1200" spc="0" dirty="0" smtClean="0">
                <a:solidFill>
                  <a:srgbClr val="494653"/>
                </a:solidFill>
                <a:latin typeface="Arial"/>
                <a:cs typeface="Arial"/>
              </a:rPr>
              <a:t>u</a:t>
            </a:r>
            <a:r>
              <a:rPr sz="1200" spc="0" dirty="0" smtClean="0">
                <a:solidFill>
                  <a:srgbClr val="393041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494653"/>
                </a:solidFill>
                <a:latin typeface="Arial"/>
                <a:cs typeface="Arial"/>
              </a:rPr>
              <a:t>p</a:t>
            </a:r>
            <a:r>
              <a:rPr sz="1200" spc="0" dirty="0" smtClean="0">
                <a:solidFill>
                  <a:srgbClr val="E5B16E"/>
                </a:solidFill>
                <a:latin typeface="Arial"/>
                <a:cs typeface="Arial"/>
              </a:rPr>
              <a:t>1</a:t>
            </a:r>
            <a:r>
              <a:rPr sz="1200" spc="0" dirty="0" smtClean="0">
                <a:solidFill>
                  <a:srgbClr val="494653"/>
                </a:solidFill>
                <a:latin typeface="Arial"/>
                <a:cs typeface="Arial"/>
              </a:rPr>
              <a:t>u</a:t>
            </a:r>
            <a:r>
              <a:rPr sz="1200" spc="0" dirty="0" smtClean="0">
                <a:solidFill>
                  <a:srgbClr val="393041"/>
                </a:solidFill>
                <a:latin typeface="Arial"/>
                <a:cs typeface="Arial"/>
              </a:rPr>
              <a:t>t:</a:t>
            </a:r>
            <a:r>
              <a:rPr sz="1200" spc="-169" dirty="0" smtClean="0">
                <a:solidFill>
                  <a:srgbClr val="393041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93041"/>
                </a:solidFill>
                <a:latin typeface="Times New Roman"/>
                <a:cs typeface="Times New Roman"/>
              </a:rPr>
              <a:t>e</a:t>
            </a:r>
            <a:r>
              <a:rPr sz="1050" spc="-44" dirty="0" smtClean="0">
                <a:solidFill>
                  <a:srgbClr val="393041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Times New Roman"/>
                <a:cs typeface="Times New Roman"/>
              </a:rPr>
              <a:t>m</a:t>
            </a:r>
            <a:r>
              <a:rPr sz="105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p</a:t>
            </a:r>
            <a:r>
              <a:rPr sz="1050" spc="0" dirty="0" smtClean="0">
                <a:solidFill>
                  <a:srgbClr val="5F5B69"/>
                </a:solidFill>
                <a:latin typeface="Times New Roman"/>
                <a:cs typeface="Times New Roman"/>
              </a:rPr>
              <a:t>fi</a:t>
            </a:r>
            <a:r>
              <a:rPr sz="1050" spc="-119" dirty="0" smtClean="0">
                <a:solidFill>
                  <a:srgbClr val="5F5B69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375A74"/>
                </a:solidFill>
                <a:latin typeface="Arial"/>
                <a:cs typeface="Arial"/>
              </a:rPr>
              <a:t>I</a:t>
            </a:r>
            <a:r>
              <a:rPr sz="1050" spc="-129" dirty="0" smtClean="0">
                <a:solidFill>
                  <a:srgbClr val="375A74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e</a:t>
            </a:r>
            <a:r>
              <a:rPr sz="1050" spc="0" dirty="0" smtClean="0">
                <a:solidFill>
                  <a:srgbClr val="393041"/>
                </a:solidFill>
                <a:latin typeface="Times New Roman"/>
                <a:cs typeface="Times New Roman"/>
              </a:rPr>
              <a:t>_</a:t>
            </a:r>
            <a:r>
              <a:rPr sz="1050" spc="0" dirty="0" smtClean="0">
                <a:solidFill>
                  <a:srgbClr val="FACC8E"/>
                </a:solidFill>
                <a:latin typeface="Times New Roman"/>
                <a:cs typeface="Times New Roman"/>
              </a:rPr>
              <a:t>·</a:t>
            </a:r>
            <a:r>
              <a:rPr sz="1050" spc="0" dirty="0" smtClean="0">
                <a:solidFill>
                  <a:srgbClr val="494653"/>
                </a:solidFill>
                <a:latin typeface="Times New Roman"/>
                <a:cs typeface="Times New Roman"/>
              </a:rPr>
              <a:t>10</a:t>
            </a:r>
            <a:r>
              <a:rPr sz="1050" spc="-189" dirty="0" smtClean="0">
                <a:solidFill>
                  <a:srgbClr val="494653"/>
                </a:solidFill>
                <a:latin typeface="Times New Roman"/>
                <a:cs typeface="Times New Roman"/>
              </a:rPr>
              <a:t> </a:t>
            </a:r>
            <a:r>
              <a:rPr sz="1050" spc="0" dirty="0" smtClean="0">
                <a:solidFill>
                  <a:srgbClr val="5F5B69"/>
                </a:solidFill>
                <a:latin typeface="Times New Roman"/>
                <a:cs typeface="Times New Roman"/>
              </a:rPr>
              <a:t>..</a:t>
            </a:r>
            <a:r>
              <a:rPr sz="1050" spc="-189" dirty="0" smtClean="0">
                <a:solidFill>
                  <a:srgbClr val="5F5B69"/>
                </a:solidFill>
                <a:latin typeface="Times New Roman"/>
                <a:cs typeface="Times New Roman"/>
              </a:rPr>
              <a:t> </a:t>
            </a:r>
            <a:r>
              <a:rPr sz="900" spc="0" dirty="0" smtClean="0">
                <a:solidFill>
                  <a:srgbClr val="494653"/>
                </a:solidFill>
                <a:latin typeface="Arial"/>
                <a:cs typeface="Arial"/>
              </a:rPr>
              <a:t>tx:t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6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449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699CB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562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sz="400" spc="6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UR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sz="400" spc="0" dirty="0" smtClean="0">
                <a:solidFill>
                  <a:srgbClr val="04498E"/>
                </a:solidFill>
                <a:latin typeface="Arial"/>
                <a:cs typeface="Arial"/>
              </a:rPr>
              <a:t>I </a:t>
            </a:r>
            <a:r>
              <a:rPr sz="400" spc="-39" dirty="0" smtClean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14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342926" y="6732270"/>
            <a:ext cx="1373991" cy="48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7003" y="6462522"/>
            <a:ext cx="989914" cy="269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8961" y="4229100"/>
            <a:ext cx="8744622" cy="5875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8961" y="3168396"/>
            <a:ext cx="8753767" cy="5966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2431" y="1755648"/>
            <a:ext cx="3859064" cy="10698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95051" y="1591056"/>
            <a:ext cx="969338" cy="1325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4405" y="1591056"/>
            <a:ext cx="3813341" cy="13350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4077" y="1289304"/>
            <a:ext cx="9144703" cy="46634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484632"/>
            <a:ext cx="9894569" cy="7132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439162"/>
            <a:ext cx="9905999" cy="723671"/>
          </a:xfrm>
          <a:custGeom>
            <a:avLst/>
            <a:gdLst/>
            <a:ahLst/>
            <a:cxnLst/>
            <a:rect l="l" t="t" r="r" b="b"/>
            <a:pathLst>
              <a:path w="9905999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0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0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6362699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>
                <a:moveTo>
                  <a:pt x="9905999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0"/>
            <a:ext cx="0" cy="6362699"/>
          </a:xfrm>
          <a:custGeom>
            <a:avLst/>
            <a:gdLst/>
            <a:ahLst/>
            <a:cxnLst/>
            <a:rect l="l" t="t" r="r" b="b"/>
            <a:pathLst>
              <a:path h="6362699">
                <a:moveTo>
                  <a:pt x="0" y="6362699"/>
                </a:moveTo>
                <a:lnTo>
                  <a:pt x="0" y="0"/>
                </a:lnTo>
                <a:lnTo>
                  <a:pt x="0" y="63626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0"/>
            <a:ext cx="9905999" cy="1128776"/>
          </a:xfrm>
          <a:custGeom>
            <a:avLst/>
            <a:gdLst/>
            <a:ahLst/>
            <a:cxnLst/>
            <a:rect l="l" t="t" r="r" b="b"/>
            <a:pathLst>
              <a:path w="9905999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49" y="800100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54658" y="331735"/>
                </a:move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6362699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>
                <a:moveTo>
                  <a:pt x="9905999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439162"/>
            <a:ext cx="9905999" cy="723671"/>
          </a:xfrm>
          <a:custGeom>
            <a:avLst/>
            <a:gdLst/>
            <a:ahLst/>
            <a:cxnLst/>
            <a:rect l="l" t="t" r="r" b="b"/>
            <a:pathLst>
              <a:path w="9905999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0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0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0"/>
            <a:ext cx="9905999" cy="1128776"/>
          </a:xfrm>
          <a:custGeom>
            <a:avLst/>
            <a:gdLst/>
            <a:ahLst/>
            <a:cxnLst/>
            <a:rect l="l" t="t" r="r" b="b"/>
            <a:pathLst>
              <a:path w="9905999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49" y="800100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54658" y="331735"/>
                </a:move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6362699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>
                <a:moveTo>
                  <a:pt x="9905999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439162"/>
            <a:ext cx="9905999" cy="723671"/>
          </a:xfrm>
          <a:custGeom>
            <a:avLst/>
            <a:gdLst/>
            <a:ahLst/>
            <a:cxnLst/>
            <a:rect l="l" t="t" r="r" b="b"/>
            <a:pathLst>
              <a:path w="9905999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0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0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6362699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9905999" y="0"/>
                </a:moveTo>
                <a:lnTo>
                  <a:pt x="0" y="0"/>
                </a:lnTo>
                <a:lnTo>
                  <a:pt x="0" y="495298"/>
                </a:lnTo>
                <a:lnTo>
                  <a:pt x="9905999" y="495298"/>
                </a:lnTo>
                <a:lnTo>
                  <a:pt x="9905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362705" y="482362"/>
            <a:ext cx="771108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36410" y="482362"/>
            <a:ext cx="770599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BTEQ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14186" y="482362"/>
            <a:ext cx="303831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22904" y="482362"/>
            <a:ext cx="869603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Export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7648" y="482362"/>
            <a:ext cx="615604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D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0834" y="3146234"/>
            <a:ext cx="3634349" cy="2019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200" dirty="0" smtClean="0">
                <a:solidFill>
                  <a:srgbClr val="464157"/>
                </a:solidFill>
                <a:latin typeface="Arial"/>
                <a:cs typeface="Arial"/>
              </a:rPr>
              <a:t>Re</a:t>
            </a:r>
            <a:r>
              <a:rPr sz="1200" dirty="0" smtClean="0">
                <a:solidFill>
                  <a:srgbClr val="5E5869"/>
                </a:solidFill>
                <a:latin typeface="Arial"/>
                <a:cs typeface="Arial"/>
              </a:rPr>
              <a:t>cor</a:t>
            </a:r>
            <a:r>
              <a:rPr sz="1200" dirty="0" smtClean="0">
                <a:solidFill>
                  <a:srgbClr val="464157"/>
                </a:solidFill>
                <a:latin typeface="Arial"/>
                <a:cs typeface="Arial"/>
              </a:rPr>
              <a:t>d</a:t>
            </a:r>
            <a:r>
              <a:rPr sz="1200" spc="114" dirty="0" smtClean="0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M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ode</a:t>
            </a:r>
            <a:r>
              <a:rPr sz="1200" spc="68" dirty="0" smtClean="0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sz="1250" i="1" spc="0" dirty="0" smtClean="0">
                <a:solidFill>
                  <a:srgbClr val="5E5869"/>
                </a:solidFill>
                <a:latin typeface="Arial"/>
                <a:cs typeface="Arial"/>
              </a:rPr>
              <a:t>(also</a:t>
            </a:r>
            <a:r>
              <a:rPr sz="1250" i="1" spc="29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50" i="1" spc="0" dirty="0" smtClean="0">
                <a:solidFill>
                  <a:srgbClr val="5E5869"/>
                </a:solidFill>
                <a:latin typeface="Arial"/>
                <a:cs typeface="Arial"/>
              </a:rPr>
              <a:t>called</a:t>
            </a:r>
            <a:r>
              <a:rPr sz="1250" i="1" spc="29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150" i="1" spc="0" dirty="0" smtClean="0">
                <a:solidFill>
                  <a:srgbClr val="5E5869"/>
                </a:solidFill>
                <a:latin typeface="Arial"/>
                <a:cs typeface="Arial"/>
              </a:rPr>
              <a:t>DATA</a:t>
            </a:r>
            <a:r>
              <a:rPr sz="1150" i="1" spc="129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350" spc="0" dirty="0" smtClean="0">
                <a:solidFill>
                  <a:srgbClr val="5E5869"/>
                </a:solidFill>
                <a:latin typeface="Times New Roman"/>
                <a:cs typeface="Times New Roman"/>
              </a:rPr>
              <a:t>mode):</a:t>
            </a:r>
            <a:r>
              <a:rPr sz="1350" spc="109" dirty="0" smtClean="0">
                <a:solidFill>
                  <a:srgbClr val="5E5869"/>
                </a:solidFill>
                <a:latin typeface="Times New Roman"/>
                <a:cs typeface="Times New Roman"/>
              </a:rPr>
              <a:t> 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his</a:t>
            </a:r>
            <a:r>
              <a:rPr sz="1200" spc="98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350" spc="0" dirty="0" smtClean="0">
                <a:solidFill>
                  <a:srgbClr val="5E5869"/>
                </a:solidFill>
                <a:latin typeface="Times New Roman"/>
                <a:cs typeface="Times New Roman"/>
              </a:rPr>
              <a:t>is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50426" y="3146234"/>
            <a:ext cx="5157093" cy="2019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200" dirty="0" smtClean="0">
                <a:solidFill>
                  <a:srgbClr val="5E5869"/>
                </a:solidFill>
                <a:latin typeface="Arial"/>
                <a:cs typeface="Arial"/>
              </a:rPr>
              <a:t>se</a:t>
            </a:r>
            <a:r>
              <a:rPr sz="1200" dirty="0" smtClean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sz="1200" spc="114" dirty="0" smtClean="0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by</a:t>
            </a:r>
            <a:r>
              <a:rPr sz="1200" spc="0" dirty="0" smtClean="0">
                <a:solidFill>
                  <a:srgbClr val="70525A"/>
                </a:solidFill>
                <a:latin typeface="Arial"/>
                <a:cs typeface="Arial"/>
              </a:rPr>
              <a:t>.</a:t>
            </a:r>
            <a:r>
              <a:rPr sz="1200" spc="-29" dirty="0" smtClean="0">
                <a:solidFill>
                  <a:srgbClr val="70525A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XPOR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sz="1200" spc="114" dirty="0" smtClean="0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DA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.</a:t>
            </a:r>
            <a:r>
              <a:rPr sz="1200" spc="-36" dirty="0" smtClean="0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his</a:t>
            </a:r>
            <a:r>
              <a:rPr sz="1200" spc="311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5E5869"/>
                </a:solidFill>
                <a:latin typeface="Arial"/>
                <a:cs typeface="Arial"/>
              </a:rPr>
              <a:t>w</a:t>
            </a:r>
            <a:r>
              <a:rPr sz="1250" spc="0" dirty="0" smtClean="0">
                <a:solidFill>
                  <a:srgbClr val="E2AE6E"/>
                </a:solidFill>
                <a:latin typeface="Arial"/>
                <a:cs typeface="Arial"/>
              </a:rPr>
              <a:t>1</a:t>
            </a:r>
            <a:r>
              <a:rPr sz="1250" spc="0" dirty="0" smtClean="0">
                <a:solidFill>
                  <a:srgbClr val="5E5869"/>
                </a:solidFill>
                <a:latin typeface="Arial"/>
                <a:cs typeface="Arial"/>
              </a:rPr>
              <a:t>1</a:t>
            </a:r>
            <a:r>
              <a:rPr sz="1250" spc="0" dirty="0" smtClean="0">
                <a:solidFill>
                  <a:srgbClr val="90CEF3"/>
                </a:solidFill>
                <a:latin typeface="Arial"/>
                <a:cs typeface="Arial"/>
              </a:rPr>
              <a:t>1</a:t>
            </a:r>
            <a:r>
              <a:rPr sz="1250" spc="0" dirty="0" smtClean="0">
                <a:solidFill>
                  <a:srgbClr val="70525A"/>
                </a:solidFill>
                <a:latin typeface="Arial"/>
                <a:cs typeface="Arial"/>
              </a:rPr>
              <a:t>I</a:t>
            </a:r>
            <a:r>
              <a:rPr sz="1250" spc="0" dirty="0" smtClean="0">
                <a:solidFill>
                  <a:srgbClr val="5E5869"/>
                </a:solidFill>
                <a:latin typeface="Arial"/>
                <a:cs typeface="Arial"/>
              </a:rPr>
              <a:t>I </a:t>
            </a:r>
            <a:r>
              <a:rPr sz="1250" spc="-169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bring</a:t>
            </a:r>
            <a:r>
              <a:rPr sz="1200" spc="66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data </a:t>
            </a:r>
            <a:r>
              <a:rPr sz="1200" spc="-69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back.</a:t>
            </a:r>
            <a:r>
              <a:rPr sz="1200" spc="4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as</a:t>
            </a:r>
            <a:r>
              <a:rPr sz="1200" spc="130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sz="1200" spc="41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f</a:t>
            </a:r>
            <a:r>
              <a:rPr sz="1200" spc="0" dirty="0" smtClean="0">
                <a:solidFill>
                  <a:srgbClr val="70525A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at</a:t>
            </a:r>
            <a:r>
              <a:rPr sz="1200" spc="4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f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ile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. </a:t>
            </a:r>
            <a:r>
              <a:rPr sz="1200" spc="-125" dirty="0" smtClean="0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sz="1350" spc="0" dirty="0" smtClean="0">
                <a:solidFill>
                  <a:srgbClr val="5E5869"/>
                </a:solidFill>
                <a:latin typeface="Times New Roman"/>
                <a:cs typeface="Times New Roman"/>
              </a:rPr>
              <a:t>there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834" y="3360392"/>
            <a:ext cx="8795387" cy="403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0"/>
              </a:lnSpc>
              <a:spcBef>
                <a:spcPts val="72"/>
              </a:spcBef>
            </a:pPr>
            <a:r>
              <a:rPr sz="1200" dirty="0" smtClean="0">
                <a:solidFill>
                  <a:srgbClr val="5E5869"/>
                </a:solidFill>
                <a:latin typeface="Arial"/>
                <a:cs typeface="Arial"/>
              </a:rPr>
              <a:t>are</a:t>
            </a:r>
            <a:r>
              <a:rPr sz="1200" spc="11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no </a:t>
            </a:r>
            <a:r>
              <a:rPr sz="1200" spc="28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headers </a:t>
            </a:r>
            <a:r>
              <a:rPr sz="1200" spc="-125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or</a:t>
            </a:r>
            <a:r>
              <a:rPr sz="1200" spc="93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white</a:t>
            </a:r>
            <a:r>
              <a:rPr sz="1200" spc="11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space</a:t>
            </a:r>
            <a:r>
              <a:rPr sz="1200" spc="11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be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ween </a:t>
            </a:r>
            <a:r>
              <a:rPr sz="1200" spc="-125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the</a:t>
            </a:r>
            <a:r>
              <a:rPr sz="1200" spc="6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data </a:t>
            </a:r>
            <a:r>
              <a:rPr sz="1200" spc="-14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contained </a:t>
            </a:r>
            <a:r>
              <a:rPr sz="1200" spc="-14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5E5869"/>
                </a:solidFill>
                <a:latin typeface="Times New Roman"/>
                <a:cs typeface="Times New Roman"/>
              </a:rPr>
              <a:t>in </a:t>
            </a:r>
            <a:r>
              <a:rPr sz="1300" spc="-129" dirty="0" smtClean="0">
                <a:solidFill>
                  <a:srgbClr val="5E5869"/>
                </a:solidFill>
                <a:latin typeface="Times New Roman"/>
                <a:cs typeface="Times New Roman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each </a:t>
            </a:r>
            <a:r>
              <a:rPr sz="1200" spc="13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co</a:t>
            </a:r>
            <a:r>
              <a:rPr sz="1200" spc="0" dirty="0" smtClean="0">
                <a:solidFill>
                  <a:srgbClr val="70525A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umn</a:t>
            </a:r>
            <a:r>
              <a:rPr sz="1200" spc="135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and</a:t>
            </a:r>
            <a:r>
              <a:rPr sz="1200" spc="11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he</a:t>
            </a:r>
            <a:r>
              <a:rPr sz="1200" spc="58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da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a </a:t>
            </a:r>
            <a:r>
              <a:rPr sz="1200" spc="-125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ls</a:t>
            </a:r>
            <a:r>
              <a:rPr sz="1200" spc="5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writ</a:t>
            </a:r>
            <a:r>
              <a:rPr sz="1200" spc="-4" dirty="0" smtClean="0">
                <a:solidFill>
                  <a:srgbClr val="5E5869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en</a:t>
            </a:r>
            <a:r>
              <a:rPr sz="1200" spc="11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to</a:t>
            </a:r>
            <a:r>
              <a:rPr sz="1200" spc="-38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the</a:t>
            </a:r>
            <a:r>
              <a:rPr sz="1200" spc="11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fi</a:t>
            </a:r>
            <a:r>
              <a:rPr sz="1200" spc="0" dirty="0" smtClean="0">
                <a:solidFill>
                  <a:srgbClr val="70525A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sz="1200" spc="111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in</a:t>
            </a:r>
            <a:endParaRPr sz="1200">
              <a:latin typeface="Arial"/>
              <a:cs typeface="Arial"/>
            </a:endParaRPr>
          </a:p>
          <a:p>
            <a:pPr marL="12700" marR="25336">
              <a:lnSpc>
                <a:spcPct val="95825"/>
              </a:lnSpc>
              <a:spcBef>
                <a:spcPts val="192"/>
              </a:spcBef>
            </a:pPr>
            <a:r>
              <a:rPr sz="1200" dirty="0" smtClean="0">
                <a:solidFill>
                  <a:srgbClr val="5E5869"/>
                </a:solidFill>
                <a:latin typeface="Arial"/>
                <a:cs typeface="Arial"/>
              </a:rPr>
              <a:t>native</a:t>
            </a:r>
            <a:r>
              <a:rPr sz="1200" spc="11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forma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7C7B7F"/>
                </a:solidFill>
                <a:latin typeface="Arial"/>
                <a:cs typeface="Arial"/>
              </a:rPr>
              <a:t>, </a:t>
            </a:r>
            <a:r>
              <a:rPr sz="1200" spc="-144" dirty="0" smtClean="0">
                <a:solidFill>
                  <a:srgbClr val="7C7B7F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no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sz="1200" spc="114" dirty="0" smtClean="0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understood </a:t>
            </a:r>
            <a:r>
              <a:rPr sz="1200" spc="-14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using </a:t>
            </a:r>
            <a:r>
              <a:rPr sz="1200" spc="55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text</a:t>
            </a:r>
            <a:r>
              <a:rPr sz="1200" spc="51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edi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or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,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834" y="4204652"/>
            <a:ext cx="8643357" cy="2019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0"/>
              </a:lnSpc>
              <a:spcBef>
                <a:spcPts val="76"/>
              </a:spcBef>
            </a:pPr>
            <a:r>
              <a:rPr sz="1250" b="1" dirty="0" smtClean="0">
                <a:solidFill>
                  <a:srgbClr val="464157"/>
                </a:solidFill>
                <a:latin typeface="Arial"/>
                <a:cs typeface="Arial"/>
              </a:rPr>
              <a:t>F</a:t>
            </a:r>
            <a:r>
              <a:rPr sz="1250" b="1" dirty="0" smtClean="0">
                <a:solidFill>
                  <a:srgbClr val="5E5869"/>
                </a:solidFill>
                <a:latin typeface="Arial"/>
                <a:cs typeface="Arial"/>
              </a:rPr>
              <a:t>i</a:t>
            </a:r>
            <a:r>
              <a:rPr sz="1250" b="1" dirty="0" smtClean="0">
                <a:solidFill>
                  <a:srgbClr val="464157"/>
                </a:solidFill>
                <a:latin typeface="Arial"/>
                <a:cs typeface="Arial"/>
              </a:rPr>
              <a:t>e</a:t>
            </a:r>
            <a:r>
              <a:rPr sz="1250" b="1" dirty="0" smtClean="0">
                <a:solidFill>
                  <a:srgbClr val="5E5869"/>
                </a:solidFill>
                <a:latin typeface="Arial"/>
                <a:cs typeface="Arial"/>
              </a:rPr>
              <a:t>ld</a:t>
            </a:r>
            <a:r>
              <a:rPr sz="1250" b="1" spc="10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M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ode</a:t>
            </a:r>
            <a:r>
              <a:rPr sz="1200" spc="41" dirty="0" smtClean="0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sz="1300" i="1" spc="0" dirty="0" smtClean="0">
                <a:solidFill>
                  <a:srgbClr val="5E5869"/>
                </a:solidFill>
                <a:latin typeface="Arial"/>
                <a:cs typeface="Arial"/>
              </a:rPr>
              <a:t>(ialso</a:t>
            </a:r>
            <a:r>
              <a:rPr sz="1300" i="1" spc="89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50" i="1" spc="0" dirty="0" smtClean="0">
                <a:solidFill>
                  <a:srgbClr val="5E5869"/>
                </a:solidFill>
                <a:latin typeface="Arial"/>
                <a:cs typeface="Arial"/>
              </a:rPr>
              <a:t>called</a:t>
            </a:r>
            <a:r>
              <a:rPr sz="1250" i="1" spc="59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i="1" spc="0" dirty="0" smtClean="0">
                <a:solidFill>
                  <a:srgbClr val="5E5869"/>
                </a:solidFill>
                <a:latin typeface="Times New Roman"/>
                <a:cs typeface="Times New Roman"/>
              </a:rPr>
              <a:t>REPORT</a:t>
            </a:r>
            <a:r>
              <a:rPr sz="1200" i="1" spc="5" dirty="0" smtClean="0">
                <a:solidFill>
                  <a:srgbClr val="5E5869"/>
                </a:solidFill>
                <a:latin typeface="Times New Roman"/>
                <a:cs typeface="Times New Roman"/>
              </a:rPr>
              <a:t> </a:t>
            </a:r>
            <a:r>
              <a:rPr sz="1400" spc="0" dirty="0" smtClean="0">
                <a:solidFill>
                  <a:srgbClr val="5E5869"/>
                </a:solidFill>
                <a:latin typeface="Times New Roman"/>
                <a:cs typeface="Times New Roman"/>
              </a:rPr>
              <a:t>mode): </a:t>
            </a:r>
            <a:r>
              <a:rPr sz="1400" spc="36" dirty="0" smtClean="0">
                <a:solidFill>
                  <a:srgbClr val="5E5869"/>
                </a:solidFill>
                <a:latin typeface="Times New Roman"/>
                <a:cs typeface="Times New Roman"/>
              </a:rPr>
              <a:t> 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his</a:t>
            </a:r>
            <a:r>
              <a:rPr sz="1200" spc="119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is</a:t>
            </a:r>
            <a:r>
              <a:rPr sz="1200" spc="119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set</a:t>
            </a:r>
            <a:r>
              <a:rPr sz="1200" spc="11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E2AE6E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by</a:t>
            </a:r>
            <a:r>
              <a:rPr sz="1200" spc="11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.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EX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P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OR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sz="1200" spc="114" dirty="0" smtClean="0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R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EP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OR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sz="1200" spc="114" dirty="0" smtClean="0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his </a:t>
            </a:r>
            <a:r>
              <a:rPr sz="1200" spc="69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is</a:t>
            </a:r>
            <a:r>
              <a:rPr sz="1200" spc="4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he</a:t>
            </a:r>
            <a:r>
              <a:rPr sz="1200" spc="58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default</a:t>
            </a:r>
            <a:r>
              <a:rPr sz="1200" spc="11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mode</a:t>
            </a:r>
            <a:r>
              <a:rPr sz="1200" spc="-191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f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o</a:t>
            </a:r>
            <a:r>
              <a:rPr sz="1200" spc="0" dirty="0" smtClean="0">
                <a:solidFill>
                  <a:srgbClr val="70525A"/>
                </a:solidFill>
                <a:latin typeface="Arial"/>
                <a:cs typeface="Arial"/>
              </a:rPr>
              <a:t>r</a:t>
            </a:r>
            <a:r>
              <a:rPr sz="1200" spc="133" dirty="0" smtClean="0">
                <a:solidFill>
                  <a:srgbClr val="70525A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B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TE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Q</a:t>
            </a:r>
            <a:r>
              <a:rPr sz="1200" spc="58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and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93837" y="4413943"/>
            <a:ext cx="2404702" cy="203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200" dirty="0" smtClean="0">
                <a:solidFill>
                  <a:srgbClr val="5E5869"/>
                </a:solidFill>
                <a:latin typeface="Arial"/>
                <a:cs typeface="Arial"/>
              </a:rPr>
              <a:t>BT</a:t>
            </a:r>
            <a:r>
              <a:rPr sz="1200" dirty="0" smtClean="0">
                <a:solidFill>
                  <a:srgbClr val="464157"/>
                </a:solidFill>
                <a:latin typeface="Arial"/>
                <a:cs typeface="Arial"/>
              </a:rPr>
              <a:t>E</a:t>
            </a:r>
            <a:r>
              <a:rPr sz="1200" dirty="0" smtClean="0">
                <a:solidFill>
                  <a:srgbClr val="5E5869"/>
                </a:solidFill>
                <a:latin typeface="Arial"/>
                <a:cs typeface="Arial"/>
              </a:rPr>
              <a:t>Q</a:t>
            </a:r>
            <a:r>
              <a:rPr sz="1200" spc="-29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export</a:t>
            </a:r>
            <a:r>
              <a:rPr sz="1200" spc="25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would </a:t>
            </a:r>
            <a:r>
              <a:rPr sz="1200" spc="-14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re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urn</a:t>
            </a:r>
            <a:r>
              <a:rPr sz="1200" spc="11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5E5869"/>
                </a:solidFill>
                <a:latin typeface="Times New Roman"/>
                <a:cs typeface="Times New Roman"/>
              </a:rPr>
              <a:t>the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834" y="4425289"/>
            <a:ext cx="6364230" cy="4077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brings</a:t>
            </a:r>
            <a:r>
              <a:rPr sz="1200" spc="-59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the</a:t>
            </a:r>
            <a:r>
              <a:rPr sz="1200" spc="88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data </a:t>
            </a:r>
            <a:r>
              <a:rPr sz="1200" spc="-14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back</a:t>
            </a:r>
            <a:r>
              <a:rPr sz="1200" spc="90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as</a:t>
            </a:r>
            <a:r>
              <a:rPr sz="1200" spc="119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5E5869"/>
                </a:solidFill>
                <a:latin typeface="Arial"/>
                <a:cs typeface="Arial"/>
              </a:rPr>
              <a:t>if</a:t>
            </a:r>
            <a:r>
              <a:rPr sz="1250" spc="29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it</a:t>
            </a:r>
            <a:r>
              <a:rPr sz="1200" spc="11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was</a:t>
            </a:r>
            <a:r>
              <a:rPr sz="1200" spc="308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a</a:t>
            </a:r>
            <a:r>
              <a:rPr sz="1200" spc="41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standard</a:t>
            </a:r>
            <a:r>
              <a:rPr sz="1200" spc="11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SQ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L</a:t>
            </a:r>
            <a:r>
              <a:rPr sz="1200" spc="-47" dirty="0" smtClean="0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S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ELE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C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sz="1200" spc="76" dirty="0" smtClean="0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sta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emen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, </a:t>
            </a:r>
            <a:r>
              <a:rPr sz="1200" spc="-14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output</a:t>
            </a:r>
            <a:r>
              <a:rPr sz="1200" spc="11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o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f</a:t>
            </a:r>
            <a:r>
              <a:rPr sz="1200" spc="44" dirty="0" smtClean="0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his</a:t>
            </a:r>
            <a:endParaRPr sz="1200">
              <a:latin typeface="Arial"/>
              <a:cs typeface="Arial"/>
            </a:endParaRPr>
          </a:p>
          <a:p>
            <a:pPr marL="12700" marR="24383">
              <a:lnSpc>
                <a:spcPct val="95825"/>
              </a:lnSpc>
            </a:pPr>
            <a:r>
              <a:rPr sz="1200" dirty="0" smtClean="0">
                <a:solidFill>
                  <a:srgbClr val="5E5869"/>
                </a:solidFill>
                <a:latin typeface="Arial"/>
                <a:cs typeface="Arial"/>
              </a:rPr>
              <a:t>column </a:t>
            </a:r>
            <a:r>
              <a:rPr sz="1200" spc="-14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headers</a:t>
            </a:r>
            <a:r>
              <a:rPr sz="1200" spc="119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for</a:t>
            </a:r>
            <a:r>
              <a:rPr sz="1200" spc="56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he</a:t>
            </a:r>
            <a:r>
              <a:rPr sz="1200" spc="28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fields,</a:t>
            </a:r>
            <a:r>
              <a:rPr sz="1200" spc="97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and </a:t>
            </a:r>
            <a:r>
              <a:rPr sz="1200" spc="-144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bett</a:t>
            </a:r>
            <a:r>
              <a:rPr sz="1200" spc="-4" dirty="0" smtClean="0">
                <a:solidFill>
                  <a:srgbClr val="5E5869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r</a:t>
            </a:r>
            <a:r>
              <a:rPr sz="1200" spc="119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understood </a:t>
            </a:r>
            <a:r>
              <a:rPr sz="1200" spc="-69" dirty="0" smtClean="0">
                <a:solidFill>
                  <a:srgbClr val="5E5869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5E5869"/>
                </a:solidFill>
                <a:latin typeface="Times New Roman"/>
                <a:cs typeface="Times New Roman"/>
              </a:rPr>
              <a:t>m</a:t>
            </a:r>
            <a:r>
              <a:rPr sz="1450" spc="161" dirty="0" smtClean="0">
                <a:solidFill>
                  <a:srgbClr val="5E5869"/>
                </a:solidFill>
                <a:latin typeface="Times New Roman"/>
                <a:cs typeface="Times New Roman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tex</a:t>
            </a:r>
            <a:r>
              <a:rPr sz="1200" spc="0" dirty="0" smtClean="0">
                <a:solidFill>
                  <a:srgbClr val="464157"/>
                </a:solidFill>
                <a:latin typeface="Arial"/>
                <a:cs typeface="Arial"/>
              </a:rPr>
              <a:t>t</a:t>
            </a:r>
            <a:r>
              <a:rPr sz="1200" spc="114" dirty="0" smtClean="0">
                <a:solidFill>
                  <a:srgbClr val="464157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E5869"/>
                </a:solidFill>
                <a:latin typeface="Arial"/>
                <a:cs typeface="Arial"/>
              </a:rPr>
              <a:t>editor</a:t>
            </a:r>
            <a:r>
              <a:rPr sz="1200" spc="0" dirty="0" smtClean="0">
                <a:solidFill>
                  <a:srgbClr val="70525A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6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449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398C9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562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sz="400" spc="6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UR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sz="400" spc="0" dirty="0" smtClean="0">
                <a:solidFill>
                  <a:srgbClr val="04498E"/>
                </a:solidFill>
                <a:latin typeface="Arial"/>
                <a:cs typeface="Arial"/>
              </a:rPr>
              <a:t>I </a:t>
            </a:r>
            <a:r>
              <a:rPr sz="400" spc="-39" dirty="0" smtClean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1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1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15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362705" y="482362"/>
            <a:ext cx="335054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ing</a:t>
            </a:r>
            <a:r>
              <a:rPr sz="2000" b="1" spc="-34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BTEQ to</a:t>
            </a:r>
            <a:r>
              <a:rPr sz="2000" b="1" spc="-14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Export</a:t>
            </a:r>
            <a:r>
              <a:rPr sz="2000" b="1" spc="-14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D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3540" y="1594540"/>
            <a:ext cx="9007892" cy="12614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349">
              <a:lnSpc>
                <a:spcPts val="1939"/>
              </a:lnSpc>
              <a:spcBef>
                <a:spcPts val="97"/>
              </a:spcBef>
            </a:pPr>
            <a:r>
              <a:rPr sz="1800" b="1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b="1" spc="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b="1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b="1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b="1" spc="0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800" b="1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b="1" spc="0" dirty="0" smtClean="0">
                <a:solidFill>
                  <a:srgbClr val="253046"/>
                </a:solidFill>
                <a:latin typeface="Arial"/>
                <a:cs typeface="Arial"/>
              </a:rPr>
              <a:t>tor</a:t>
            </a:r>
            <a:r>
              <a:rPr sz="18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253046"/>
                </a:solidFill>
                <a:latin typeface="Arial"/>
                <a:cs typeface="Arial"/>
              </a:rPr>
              <a:t>Mo</a:t>
            </a:r>
            <a:r>
              <a:rPr sz="1800" b="1" spc="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b="1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b="1" spc="0" dirty="0" smtClean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 indent="954278" algn="just">
              <a:lnSpc>
                <a:spcPts val="1839"/>
              </a:lnSpc>
              <a:spcBef>
                <a:spcPts val="182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6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6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et</a:t>
            </a:r>
            <a:r>
              <a:rPr sz="1600" spc="7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14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600" spc="7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.E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sz="1600" spc="-25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 INDICD</a:t>
            </a:r>
            <a:r>
              <a:rPr sz="1600" spc="-11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-125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6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7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mode</a:t>
            </a:r>
            <a:r>
              <a:rPr sz="1600" spc="6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writes</a:t>
            </a:r>
            <a:r>
              <a:rPr sz="1600" spc="6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6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sz="1600" spc="7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600" spc="7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sz="1600" spc="7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mode,</a:t>
            </a:r>
            <a:r>
              <a:rPr sz="1600" spc="6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but</a:t>
            </a:r>
            <a:r>
              <a:rPr sz="1600" spc="7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 prov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des</a:t>
            </a:r>
            <a:r>
              <a:rPr sz="1600" spc="2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ho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5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erating</a:t>
            </a:r>
            <a:r>
              <a:rPr sz="1600" spc="1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1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-1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600" spc="1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tems</a:t>
            </a:r>
            <a:r>
              <a:rPr sz="1600" spc="5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r>
              <a:rPr sz="1600" spc="6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6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means</a:t>
            </a:r>
            <a:r>
              <a:rPr sz="1600" spc="6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sz="1600" spc="7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recog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nizi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ng m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sz="1600" spc="2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600" spc="5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un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nown</a:t>
            </a:r>
            <a:r>
              <a:rPr sz="1600" spc="1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sz="1600" spc="7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(NULL) f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-9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600" spc="3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This</a:t>
            </a:r>
            <a:r>
              <a:rPr sz="1600" spc="4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6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mpo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tant</a:t>
            </a:r>
            <a:r>
              <a:rPr sz="1600" spc="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600" spc="7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6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sz="1600" spc="3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6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600" spc="6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sz="1600" spc="5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aded</a:t>
            </a:r>
            <a:r>
              <a:rPr sz="1600" spc="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nto</a:t>
            </a:r>
            <a:r>
              <a:rPr sz="1600" spc="4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anot</a:t>
            </a:r>
            <a:r>
              <a:rPr sz="1600" spc="1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onal</a:t>
            </a:r>
            <a:r>
              <a:rPr sz="1600" spc="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Databa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 </a:t>
            </a:r>
            <a:r>
              <a:rPr sz="1600" spc="1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-1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tem (RDBM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).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3540" y="3149655"/>
            <a:ext cx="6966285" cy="7733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349">
              <a:lnSpc>
                <a:spcPts val="1939"/>
              </a:lnSpc>
              <a:spcBef>
                <a:spcPts val="97"/>
              </a:spcBef>
            </a:pPr>
            <a:r>
              <a:rPr sz="1800" b="1" spc="0" dirty="0" smtClean="0">
                <a:solidFill>
                  <a:srgbClr val="253046"/>
                </a:solidFill>
                <a:latin typeface="Arial"/>
                <a:cs typeface="Arial"/>
              </a:rPr>
              <a:t>DIF</a:t>
            </a:r>
            <a:r>
              <a:rPr sz="18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253046"/>
                </a:solidFill>
                <a:latin typeface="Arial"/>
                <a:cs typeface="Arial"/>
              </a:rPr>
              <a:t>Mo</a:t>
            </a:r>
            <a:r>
              <a:rPr sz="1800" b="1" spc="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b="1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 indent="954278">
              <a:lnSpc>
                <a:spcPts val="1839"/>
              </a:lnSpc>
              <a:spcBef>
                <a:spcPts val="178"/>
              </a:spcBef>
            </a:pPr>
            <a:r>
              <a:rPr sz="1600" spc="-9" dirty="0" smtClean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no</a:t>
            </a:r>
            <a:r>
              <a:rPr sz="1600" spc="-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600" spc="4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sz="1600" spc="8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sz="1600" spc="6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Int</a:t>
            </a:r>
            <a:r>
              <a:rPr sz="1600" spc="1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1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hange</a:t>
            </a:r>
            <a:r>
              <a:rPr sz="1600" spc="2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Fo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600" spc="1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t,</a:t>
            </a:r>
            <a:r>
              <a:rPr sz="1600" spc="6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wh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600" spc="5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-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6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ers</a:t>
            </a:r>
            <a:r>
              <a:rPr sz="1600" spc="6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600" spc="8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rt 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39"/>
              </a:lnSpc>
              <a:spcBef>
                <a:spcPts val="128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sz="1600" spc="-2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rect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600" spc="-4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ut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iliz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sz="1600" spc="-6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for</a:t>
            </a:r>
            <a:r>
              <a:rPr sz="1600" spc="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pread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heet</a:t>
            </a:r>
            <a:r>
              <a:rPr sz="1600" spc="-7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app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lic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ons</a:t>
            </a:r>
            <a:r>
              <a:rPr sz="1600" spc="-9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lik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4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Exce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sz="16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Fo</a:t>
            </a:r>
            <a:r>
              <a:rPr sz="1600" spc="-9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Pro</a:t>
            </a:r>
            <a:r>
              <a:rPr sz="1600" spc="-2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sz="1600" spc="-1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Lotu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72350" y="3444968"/>
            <a:ext cx="45055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37170" y="3444968"/>
            <a:ext cx="46220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fr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12658" y="3444968"/>
            <a:ext cx="84508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-18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radata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72448" y="3444968"/>
            <a:ext cx="22492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540" y="4216589"/>
            <a:ext cx="6204745" cy="5285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frame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rt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da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ta 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 file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 b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y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de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fi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mm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  <a:p>
            <a:pPr marL="12700" marR="34335">
              <a:lnSpc>
                <a:spcPct val="95825"/>
              </a:lnSpc>
            </a:pP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sz="1600" spc="-25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-11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600" spc="-11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-125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-12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DDNA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7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sz="16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def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600" spc="-6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tate</a:t>
            </a:r>
            <a:r>
              <a:rPr sz="16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r>
              <a:rPr sz="16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(JCL)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93205" y="4216589"/>
            <a:ext cx="464747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5039796"/>
            <a:ext cx="6104305" cy="4990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 e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rt</a:t>
            </a:r>
            <a:r>
              <a:rPr sz="1800" spc="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 d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 file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fine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comm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nd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ke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 marR="34289">
              <a:lnSpc>
                <a:spcPct val="95825"/>
              </a:lnSpc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.E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sz="1600" spc="-25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-10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600" spc="-11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-125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-13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FILE</a:t>
            </a:r>
            <a:r>
              <a:rPr sz="1600" spc="-1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tual</a:t>
            </a:r>
            <a:r>
              <a:rPr sz="1600" spc="-2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3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16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/>
          <p:nvPr/>
        </p:nvSpPr>
        <p:spPr>
          <a:xfrm>
            <a:off x="7087145" y="5239512"/>
            <a:ext cx="208042" cy="308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33809" y="5246370"/>
            <a:ext cx="418370" cy="301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68048" y="5246370"/>
            <a:ext cx="2265600" cy="3017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72888" y="5271516"/>
            <a:ext cx="722431" cy="2354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3023" y="2843784"/>
            <a:ext cx="6575041" cy="29900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3534" y="2324862"/>
            <a:ext cx="4105971" cy="3680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4389" y="1513332"/>
            <a:ext cx="8868076" cy="5669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3222" y="1289304"/>
            <a:ext cx="9135558" cy="49651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484632"/>
            <a:ext cx="9894569" cy="7132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439162"/>
            <a:ext cx="9905999" cy="723671"/>
          </a:xfrm>
          <a:custGeom>
            <a:avLst/>
            <a:gdLst/>
            <a:ahLst/>
            <a:cxnLst/>
            <a:rect l="l" t="t" r="r" b="b"/>
            <a:pathLst>
              <a:path w="9905999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0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0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0"/>
            <a:ext cx="9905999" cy="1128775"/>
          </a:xfrm>
          <a:custGeom>
            <a:avLst/>
            <a:gdLst/>
            <a:ahLst/>
            <a:cxnLst/>
            <a:rect l="l" t="t" r="r" b="b"/>
            <a:pathLst>
              <a:path w="9905999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49" y="800099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439162"/>
            <a:ext cx="9905999" cy="723671"/>
          </a:xfrm>
          <a:custGeom>
            <a:avLst/>
            <a:gdLst/>
            <a:ahLst/>
            <a:cxnLst/>
            <a:rect l="l" t="t" r="r" b="b"/>
            <a:pathLst>
              <a:path w="9905999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0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0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0" y="6362700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6362700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0"/>
            <a:ext cx="9905999" cy="1128775"/>
          </a:xfrm>
          <a:custGeom>
            <a:avLst/>
            <a:gdLst/>
            <a:ahLst/>
            <a:cxnLst/>
            <a:rect l="l" t="t" r="r" b="b"/>
            <a:pathLst>
              <a:path w="9905999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49" y="800099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" y="438908"/>
            <a:ext cx="9905997" cy="724683"/>
          </a:xfrm>
          <a:custGeom>
            <a:avLst/>
            <a:gdLst/>
            <a:ahLst/>
            <a:cxnLst/>
            <a:rect l="l" t="t" r="r" b="b"/>
            <a:pathLst>
              <a:path w="9905997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8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8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362700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439162"/>
            <a:ext cx="9905999" cy="723671"/>
          </a:xfrm>
          <a:custGeom>
            <a:avLst/>
            <a:gdLst/>
            <a:ahLst/>
            <a:cxnLst/>
            <a:rect l="l" t="t" r="r" b="b"/>
            <a:pathLst>
              <a:path w="9905999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0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0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2926" y="6462522"/>
            <a:ext cx="1373991" cy="3177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0" y="495298"/>
                </a:moveTo>
                <a:lnTo>
                  <a:pt x="9905999" y="495298"/>
                </a:lnTo>
                <a:lnTo>
                  <a:pt x="9905999" y="0"/>
                </a:lnTo>
                <a:lnTo>
                  <a:pt x="0" y="0"/>
                </a:lnTo>
                <a:lnTo>
                  <a:pt x="0" y="495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370326" y="482362"/>
            <a:ext cx="333400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ing</a:t>
            </a:r>
            <a:r>
              <a:rPr sz="2000" b="1" spc="-34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BTEQ to</a:t>
            </a:r>
            <a:r>
              <a:rPr sz="2000" b="1" spc="-14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port</a:t>
            </a:r>
            <a:r>
              <a:rPr sz="2000" b="1" spc="-1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D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5406" y="1484608"/>
            <a:ext cx="8813459" cy="1930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B</a:t>
            </a:r>
            <a:r>
              <a:rPr sz="1150" spc="0" dirty="0" smtClean="0">
                <a:solidFill>
                  <a:srgbClr val="484553"/>
                </a:solidFill>
                <a:latin typeface="Arial"/>
                <a:cs typeface="Arial"/>
              </a:rPr>
              <a:t>TE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Q</a:t>
            </a:r>
            <a:r>
              <a:rPr sz="1150" spc="-26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can </a:t>
            </a:r>
            <a:r>
              <a:rPr sz="1150" spc="-114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also</a:t>
            </a:r>
            <a:r>
              <a:rPr sz="1150" spc="129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read </a:t>
            </a:r>
            <a:r>
              <a:rPr sz="1150" spc="191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a</a:t>
            </a:r>
            <a:r>
              <a:rPr sz="1150" spc="78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5D5768"/>
                </a:solidFill>
                <a:latin typeface="Times New Roman"/>
                <a:cs typeface="Times New Roman"/>
              </a:rPr>
              <a:t>file</a:t>
            </a:r>
            <a:r>
              <a:rPr sz="1250" spc="5" dirty="0" smtClean="0">
                <a:solidFill>
                  <a:srgbClr val="5D5768"/>
                </a:solidFill>
                <a:latin typeface="Times New Roman"/>
                <a:cs typeface="Times New Roman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from</a:t>
            </a:r>
            <a:r>
              <a:rPr sz="1150" spc="190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5D5768"/>
                </a:solidFill>
                <a:latin typeface="Times New Roman"/>
                <a:cs typeface="Times New Roman"/>
              </a:rPr>
              <a:t>the</a:t>
            </a:r>
            <a:r>
              <a:rPr sz="1300" spc="297" dirty="0" smtClean="0">
                <a:solidFill>
                  <a:srgbClr val="5D5768"/>
                </a:solidFill>
                <a:latin typeface="Times New Roman"/>
                <a:cs typeface="Times New Roman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hard</a:t>
            </a:r>
            <a:r>
              <a:rPr sz="1150" spc="129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disk</a:t>
            </a:r>
            <a:r>
              <a:rPr sz="1150" spc="129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and </a:t>
            </a:r>
            <a:r>
              <a:rPr sz="1150" spc="-114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incorporat</a:t>
            </a:r>
            <a:r>
              <a:rPr sz="1150" spc="0" dirty="0" smtClean="0">
                <a:solidFill>
                  <a:srgbClr val="484553"/>
                </a:solidFill>
                <a:latin typeface="Arial"/>
                <a:cs typeface="Arial"/>
              </a:rPr>
              <a:t>e</a:t>
            </a:r>
            <a:r>
              <a:rPr sz="1150" spc="59" dirty="0" smtClean="0">
                <a:solidFill>
                  <a:srgbClr val="4845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84553"/>
                </a:solidFill>
                <a:latin typeface="Arial"/>
                <a:cs typeface="Arial"/>
              </a:rPr>
              <a:t>t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he</a:t>
            </a:r>
            <a:r>
              <a:rPr sz="1150" spc="62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data </a:t>
            </a:r>
            <a:r>
              <a:rPr sz="1150" spc="-114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into</a:t>
            </a:r>
            <a:r>
              <a:rPr sz="1150" spc="129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Times New Roman"/>
                <a:cs typeface="Times New Roman"/>
              </a:rPr>
              <a:t>SQ</a:t>
            </a:r>
            <a:r>
              <a:rPr sz="1150" spc="0" dirty="0" smtClean="0">
                <a:solidFill>
                  <a:srgbClr val="7B6963"/>
                </a:solidFill>
                <a:latin typeface="Times New Roman"/>
                <a:cs typeface="Times New Roman"/>
              </a:rPr>
              <a:t>l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to</a:t>
            </a:r>
            <a:r>
              <a:rPr sz="1150" spc="88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modify</a:t>
            </a:r>
            <a:r>
              <a:rPr sz="1150" spc="-116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84553"/>
                </a:solidFill>
                <a:latin typeface="Arial"/>
                <a:cs typeface="Arial"/>
              </a:rPr>
              <a:t>t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he</a:t>
            </a:r>
            <a:r>
              <a:rPr sz="1150" spc="24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contents</a:t>
            </a:r>
            <a:r>
              <a:rPr sz="1150" spc="129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of</a:t>
            </a:r>
            <a:r>
              <a:rPr sz="1150" spc="-29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one</a:t>
            </a:r>
            <a:r>
              <a:rPr sz="1150" spc="79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768"/>
                </a:solidFill>
                <a:latin typeface="Arial"/>
                <a:cs typeface="Arial"/>
              </a:rPr>
              <a:t>0</a:t>
            </a:r>
            <a:r>
              <a:rPr sz="850" spc="0" dirty="0" smtClean="0">
                <a:solidFill>
                  <a:srgbClr val="E2AE6E"/>
                </a:solidFill>
                <a:latin typeface="Arial"/>
                <a:cs typeface="Arial"/>
              </a:rPr>
              <a:t>1</a:t>
            </a:r>
            <a:r>
              <a:rPr sz="850" spc="0" dirty="0" smtClean="0">
                <a:solidFill>
                  <a:srgbClr val="5D5768"/>
                </a:solidFill>
                <a:latin typeface="Arial"/>
                <a:cs typeface="Arial"/>
              </a:rPr>
              <a:t>r</a:t>
            </a:r>
            <a:endParaRPr sz="8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5406" y="1707353"/>
            <a:ext cx="4229510" cy="1765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10"/>
              </a:lnSpc>
              <a:spcBef>
                <a:spcPts val="65"/>
              </a:spcBef>
            </a:pPr>
            <a:r>
              <a:rPr sz="1150" dirty="0" smtClean="0">
                <a:solidFill>
                  <a:srgbClr val="5D5768"/>
                </a:solidFill>
                <a:latin typeface="Arial"/>
                <a:cs typeface="Arial"/>
              </a:rPr>
              <a:t>m</a:t>
            </a:r>
            <a:r>
              <a:rPr sz="1150" dirty="0" smtClean="0">
                <a:solidFill>
                  <a:srgbClr val="484553"/>
                </a:solidFill>
                <a:latin typeface="Arial"/>
                <a:cs typeface="Arial"/>
              </a:rPr>
              <a:t>o</a:t>
            </a:r>
            <a:r>
              <a:rPr sz="1150" dirty="0" smtClean="0">
                <a:solidFill>
                  <a:srgbClr val="E2AE6E"/>
                </a:solidFill>
                <a:latin typeface="Arial"/>
                <a:cs typeface="Arial"/>
              </a:rPr>
              <a:t>i</a:t>
            </a:r>
            <a:r>
              <a:rPr sz="1150" dirty="0" smtClean="0">
                <a:solidFill>
                  <a:srgbClr val="5D5768"/>
                </a:solidFill>
                <a:latin typeface="Arial"/>
                <a:cs typeface="Arial"/>
              </a:rPr>
              <a:t>re</a:t>
            </a:r>
            <a:r>
              <a:rPr sz="1150" spc="129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tables. </a:t>
            </a:r>
            <a:r>
              <a:rPr sz="1150" spc="-44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In </a:t>
            </a:r>
            <a:r>
              <a:rPr sz="1150" spc="-114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order</a:t>
            </a:r>
            <a:r>
              <a:rPr sz="1150" spc="59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to</a:t>
            </a:r>
            <a:r>
              <a:rPr sz="1150" spc="184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do</a:t>
            </a:r>
            <a:r>
              <a:rPr sz="1150" spc="101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84553"/>
                </a:solidFill>
                <a:latin typeface="Arial"/>
                <a:cs typeface="Arial"/>
              </a:rPr>
              <a:t>t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his</a:t>
            </a:r>
            <a:r>
              <a:rPr sz="1150" spc="267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processing,</a:t>
            </a:r>
            <a:r>
              <a:rPr sz="1150" spc="116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the </a:t>
            </a:r>
            <a:r>
              <a:rPr sz="1150" spc="-114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name</a:t>
            </a:r>
            <a:endParaRPr sz="11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63121" y="1707353"/>
            <a:ext cx="324725" cy="1765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10"/>
              </a:lnSpc>
              <a:spcBef>
                <a:spcPts val="65"/>
              </a:spcBef>
            </a:pPr>
            <a:r>
              <a:rPr sz="1150" dirty="0" smtClean="0">
                <a:solidFill>
                  <a:srgbClr val="5D5768"/>
                </a:solidFill>
                <a:latin typeface="Arial"/>
                <a:cs typeface="Arial"/>
              </a:rPr>
              <a:t>and</a:t>
            </a:r>
            <a:endParaRPr sz="11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06047" y="1707353"/>
            <a:ext cx="2972114" cy="1765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10"/>
              </a:lnSpc>
              <a:spcBef>
                <a:spcPts val="65"/>
              </a:spcBef>
            </a:pP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record</a:t>
            </a:r>
            <a:r>
              <a:rPr sz="1150" spc="91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description</a:t>
            </a:r>
            <a:r>
              <a:rPr sz="1150" spc="129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of</a:t>
            </a:r>
            <a:r>
              <a:rPr sz="1150" spc="-117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the</a:t>
            </a:r>
            <a:r>
              <a:rPr sz="1150" spc="129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file</a:t>
            </a:r>
            <a:r>
              <a:rPr sz="1150" spc="45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must</a:t>
            </a:r>
            <a:r>
              <a:rPr sz="1150" spc="129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be</a:t>
            </a:r>
            <a:endParaRPr sz="11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98651" y="1707353"/>
            <a:ext cx="1086019" cy="1765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10"/>
              </a:lnSpc>
              <a:spcBef>
                <a:spcPts val="65"/>
              </a:spcBef>
            </a:pP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known</a:t>
            </a:r>
            <a:r>
              <a:rPr sz="1150" spc="77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ahead</a:t>
            </a:r>
            <a:endParaRPr sz="1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02874" y="1707353"/>
            <a:ext cx="210587" cy="1765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10"/>
              </a:lnSpc>
              <a:spcBef>
                <a:spcPts val="65"/>
              </a:spcBef>
            </a:pPr>
            <a:r>
              <a:rPr sz="1150" dirty="0" smtClean="0">
                <a:solidFill>
                  <a:srgbClr val="5D5768"/>
                </a:solidFill>
                <a:latin typeface="Arial"/>
                <a:cs typeface="Arial"/>
              </a:rPr>
              <a:t>of</a:t>
            </a:r>
            <a:endParaRPr sz="1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6261" y="1856838"/>
            <a:ext cx="3856947" cy="2374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5"/>
              </a:lnSpc>
              <a:spcBef>
                <a:spcPts val="90"/>
              </a:spcBef>
            </a:pPr>
            <a:r>
              <a:rPr sz="1150" dirty="0" smtClean="0">
                <a:solidFill>
                  <a:srgbClr val="484553"/>
                </a:solidFill>
                <a:latin typeface="Arial"/>
                <a:cs typeface="Arial"/>
              </a:rPr>
              <a:t>t</a:t>
            </a:r>
            <a:r>
              <a:rPr sz="1150" dirty="0" smtClean="0">
                <a:solidFill>
                  <a:srgbClr val="5D5768"/>
                </a:solidFill>
                <a:latin typeface="Arial"/>
                <a:cs typeface="Arial"/>
              </a:rPr>
              <a:t>ime.</a:t>
            </a:r>
            <a:r>
              <a:rPr sz="1150" spc="129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These</a:t>
            </a:r>
            <a:r>
              <a:rPr sz="1150" spc="107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650" spc="0" dirty="0" smtClean="0">
                <a:solidFill>
                  <a:srgbClr val="5D5768"/>
                </a:solidFill>
                <a:latin typeface="Arial"/>
                <a:cs typeface="Arial"/>
              </a:rPr>
              <a:t>wrn</a:t>
            </a:r>
            <a:r>
              <a:rPr sz="1650" spc="204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be</a:t>
            </a:r>
            <a:r>
              <a:rPr sz="1150" spc="270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defined</a:t>
            </a:r>
            <a:r>
              <a:rPr sz="1150" spc="91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within</a:t>
            </a:r>
            <a:r>
              <a:rPr sz="1150" spc="129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the</a:t>
            </a:r>
            <a:r>
              <a:rPr sz="1150" spc="129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script</a:t>
            </a:r>
            <a:r>
              <a:rPr sz="1150" spc="59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file</a:t>
            </a:r>
            <a:r>
              <a:rPr sz="1150" spc="0" dirty="0" smtClean="0">
                <a:solidFill>
                  <a:srgbClr val="484553"/>
                </a:solidFill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5406" y="2306357"/>
            <a:ext cx="2687032" cy="1803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40"/>
              </a:lnSpc>
              <a:spcBef>
                <a:spcPts val="67"/>
              </a:spcBef>
            </a:pPr>
            <a:r>
              <a:rPr sz="1150" dirty="0" smtClean="0">
                <a:solidFill>
                  <a:srgbClr val="5D5768"/>
                </a:solidFill>
                <a:latin typeface="Arial"/>
                <a:cs typeface="Arial"/>
              </a:rPr>
              <a:t>f</a:t>
            </a:r>
            <a:r>
              <a:rPr sz="1150" dirty="0" smtClean="0">
                <a:solidFill>
                  <a:srgbClr val="7EB8E1"/>
                </a:solidFill>
                <a:latin typeface="Arial"/>
                <a:cs typeface="Arial"/>
              </a:rPr>
              <a:t>'</a:t>
            </a:r>
            <a:r>
              <a:rPr sz="1150" dirty="0" smtClean="0">
                <a:solidFill>
                  <a:srgbClr val="5D5768"/>
                </a:solidFill>
                <a:latin typeface="Arial"/>
                <a:cs typeface="Arial"/>
              </a:rPr>
              <a:t>onmat</a:t>
            </a:r>
            <a:r>
              <a:rPr sz="1150" spc="59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of</a:t>
            </a:r>
            <a:r>
              <a:rPr sz="1150" spc="39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84553"/>
                </a:solidFill>
                <a:latin typeface="Arial"/>
                <a:cs typeface="Arial"/>
              </a:rPr>
              <a:t>t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h</a:t>
            </a:r>
            <a:r>
              <a:rPr sz="1150" spc="0" dirty="0" smtClean="0">
                <a:solidFill>
                  <a:srgbClr val="484553"/>
                </a:solidFill>
                <a:latin typeface="Arial"/>
                <a:cs typeface="Arial"/>
              </a:rPr>
              <a:t>e  </a:t>
            </a:r>
            <a:r>
              <a:rPr sz="1150" spc="18" dirty="0" smtClean="0">
                <a:solidFill>
                  <a:srgbClr val="48455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8"/>
                </a:solidFill>
                <a:latin typeface="Times New Roman"/>
                <a:cs typeface="Times New Roman"/>
              </a:rPr>
              <a:t>MPOR</a:t>
            </a:r>
            <a:r>
              <a:rPr sz="1200" spc="0" dirty="0" smtClean="0">
                <a:solidFill>
                  <a:srgbClr val="484553"/>
                </a:solidFill>
                <a:latin typeface="Times New Roman"/>
                <a:cs typeface="Times New Roman"/>
              </a:rPr>
              <a:t>T</a:t>
            </a:r>
            <a:r>
              <a:rPr sz="1200" spc="-127" dirty="0" smtClean="0">
                <a:solidFill>
                  <a:srgbClr val="484553"/>
                </a:solidFill>
                <a:latin typeface="Times New Roman"/>
                <a:cs typeface="Times New Roman"/>
              </a:rPr>
              <a:t> </a:t>
            </a:r>
            <a:r>
              <a:rPr sz="1150" spc="0" dirty="0" smtClean="0">
                <a:solidFill>
                  <a:srgbClr val="5D5768"/>
                </a:solidFill>
                <a:latin typeface="Arial"/>
                <a:cs typeface="Arial"/>
              </a:rPr>
              <a:t>command: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64761" y="2468457"/>
            <a:ext cx="466718" cy="2387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sz="1150" b="1" dirty="0" smtClean="0">
                <a:solidFill>
                  <a:srgbClr val="332F33"/>
                </a:solidFill>
                <a:latin typeface="Arial"/>
                <a:cs typeface="Arial"/>
              </a:rPr>
              <a:t>F</a:t>
            </a:r>
            <a:r>
              <a:rPr sz="1150" b="1" dirty="0" smtClean="0">
                <a:solidFill>
                  <a:srgbClr val="5D5768"/>
                </a:solidFill>
                <a:latin typeface="Arial"/>
                <a:cs typeface="Arial"/>
              </a:rPr>
              <a:t>I</a:t>
            </a:r>
            <a:r>
              <a:rPr sz="1150" b="1" dirty="0" smtClean="0">
                <a:solidFill>
                  <a:srgbClr val="484553"/>
                </a:solidFill>
                <a:latin typeface="Arial"/>
                <a:cs typeface="Arial"/>
              </a:rPr>
              <a:t>LE </a:t>
            </a:r>
            <a:r>
              <a:rPr sz="1150" b="1" spc="29" dirty="0" smtClean="0">
                <a:solidFill>
                  <a:srgbClr val="484553"/>
                </a:solidFill>
                <a:latin typeface="Arial"/>
                <a:cs typeface="Arial"/>
              </a:rPr>
              <a:t> </a:t>
            </a:r>
            <a:r>
              <a:rPr sz="1650" b="1" spc="0" dirty="0" smtClean="0">
                <a:solidFill>
                  <a:srgbClr val="5D5768"/>
                </a:solidFill>
                <a:latin typeface="Arial"/>
                <a:cs typeface="Arial"/>
              </a:rPr>
              <a:t>I</a:t>
            </a:r>
            <a:endParaRPr sz="16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58575" y="2516824"/>
            <a:ext cx="2602280" cy="1790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sz="1150" b="1" dirty="0" smtClean="0">
                <a:solidFill>
                  <a:srgbClr val="484553"/>
                </a:solidFill>
                <a:latin typeface="Arial"/>
                <a:cs typeface="Arial"/>
              </a:rPr>
              <a:t>DNA</a:t>
            </a:r>
            <a:r>
              <a:rPr sz="1150" b="1" dirty="0" smtClean="0">
                <a:solidFill>
                  <a:srgbClr val="7EB8E1"/>
                </a:solidFill>
                <a:latin typeface="Arial"/>
                <a:cs typeface="Arial"/>
              </a:rPr>
              <a:t>.</a:t>
            </a:r>
            <a:r>
              <a:rPr sz="1150" b="1" dirty="0" smtClean="0">
                <a:solidFill>
                  <a:srgbClr val="5D5768"/>
                </a:solidFill>
                <a:latin typeface="Arial"/>
                <a:cs typeface="Arial"/>
              </a:rPr>
              <a:t>M</a:t>
            </a:r>
            <a:r>
              <a:rPr sz="1150" b="1" dirty="0" smtClean="0">
                <a:solidFill>
                  <a:srgbClr val="332F33"/>
                </a:solidFill>
                <a:latin typeface="Arial"/>
                <a:cs typeface="Arial"/>
              </a:rPr>
              <a:t>E</a:t>
            </a:r>
            <a:r>
              <a:rPr sz="1150" b="1" dirty="0" smtClean="0">
                <a:solidFill>
                  <a:srgbClr val="484553"/>
                </a:solidFill>
                <a:latin typeface="Arial"/>
                <a:cs typeface="Arial"/>
              </a:rPr>
              <a:t>}</a:t>
            </a:r>
            <a:r>
              <a:rPr sz="1150" b="1" dirty="0" smtClean="0">
                <a:solidFill>
                  <a:srgbClr val="332F33"/>
                </a:solidFill>
                <a:latin typeface="Arial"/>
                <a:cs typeface="Arial"/>
              </a:rPr>
              <a:t>=</a:t>
            </a:r>
            <a:r>
              <a:rPr sz="1150" b="1" spc="59" dirty="0" smtClean="0">
                <a:solidFill>
                  <a:srgbClr val="332F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768"/>
                </a:solidFill>
                <a:latin typeface="Arial"/>
                <a:cs typeface="Arial"/>
              </a:rPr>
              <a:t>&lt;</a:t>
            </a:r>
            <a:r>
              <a:rPr sz="1200" spc="0" dirty="0" smtClean="0">
                <a:solidFill>
                  <a:srgbClr val="484553"/>
                </a:solidFill>
                <a:latin typeface="Arial"/>
                <a:cs typeface="Arial"/>
              </a:rPr>
              <a:t>fHen</a:t>
            </a:r>
            <a:r>
              <a:rPr sz="1200" spc="0" dirty="0" smtClean="0">
                <a:solidFill>
                  <a:srgbClr val="332F33"/>
                </a:solidFill>
                <a:latin typeface="Arial"/>
                <a:cs typeface="Arial"/>
              </a:rPr>
              <a:t>a</a:t>
            </a:r>
            <a:r>
              <a:rPr sz="1200" spc="0" dirty="0" smtClean="0">
                <a:solidFill>
                  <a:srgbClr val="484553"/>
                </a:solidFill>
                <a:latin typeface="Arial"/>
                <a:cs typeface="Arial"/>
              </a:rPr>
              <a:t>me&gt;</a:t>
            </a:r>
            <a:r>
              <a:rPr sz="1200" spc="0" dirty="0" smtClean="0">
                <a:solidFill>
                  <a:srgbClr val="5B413D"/>
                </a:solidFill>
                <a:latin typeface="Arial"/>
                <a:cs typeface="Arial"/>
              </a:rPr>
              <a:t>[</a:t>
            </a:r>
            <a:r>
              <a:rPr sz="1200" spc="0" dirty="0" smtClean="0">
                <a:solidFill>
                  <a:srgbClr val="484553"/>
                </a:solidFill>
                <a:latin typeface="Arial"/>
                <a:cs typeface="Arial"/>
              </a:rPr>
              <a:t>,S</a:t>
            </a:r>
            <a:r>
              <a:rPr sz="1200" spc="0" dirty="0" smtClean="0">
                <a:solidFill>
                  <a:srgbClr val="E2AE6E"/>
                </a:solidFill>
                <a:latin typeface="Arial"/>
                <a:cs typeface="Arial"/>
              </a:rPr>
              <a:t>I</a:t>
            </a:r>
            <a:r>
              <a:rPr sz="1200" spc="0" dirty="0" smtClean="0">
                <a:solidFill>
                  <a:srgbClr val="484553"/>
                </a:solidFill>
                <a:latin typeface="Arial"/>
                <a:cs typeface="Arial"/>
              </a:rPr>
              <a:t>K</a:t>
            </a:r>
            <a:r>
              <a:rPr sz="1200" spc="0" dirty="0" smtClean="0">
                <a:solidFill>
                  <a:srgbClr val="5D5768"/>
                </a:solidFill>
                <a:latin typeface="Arial"/>
                <a:cs typeface="Arial"/>
              </a:rPr>
              <a:t>I</a:t>
            </a:r>
            <a:r>
              <a:rPr sz="1200" spc="0" dirty="0" smtClean="0">
                <a:solidFill>
                  <a:srgbClr val="484553"/>
                </a:solidFill>
                <a:latin typeface="Arial"/>
                <a:cs typeface="Arial"/>
              </a:rPr>
              <a:t>P</a:t>
            </a:r>
            <a:r>
              <a:rPr sz="1200" spc="0" dirty="0" smtClean="0">
                <a:solidFill>
                  <a:srgbClr val="332F33"/>
                </a:solidFill>
                <a:latin typeface="Arial"/>
                <a:cs typeface="Arial"/>
              </a:rPr>
              <a:t>=</a:t>
            </a:r>
            <a:r>
              <a:rPr sz="1200" spc="0" dirty="0" smtClean="0">
                <a:solidFill>
                  <a:srgbClr val="484553"/>
                </a:solidFill>
                <a:latin typeface="Arial"/>
                <a:cs typeface="Arial"/>
              </a:rPr>
              <a:t>n</a:t>
            </a:r>
            <a:r>
              <a:rPr sz="1200" spc="0" dirty="0" smtClean="0">
                <a:solidFill>
                  <a:srgbClr val="332F33"/>
                </a:solidFill>
                <a:latin typeface="Arial"/>
                <a:cs typeface="Arial"/>
              </a:rPr>
              <a:t>]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6869" y="2520941"/>
            <a:ext cx="857018" cy="1739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90"/>
              </a:lnSpc>
              <a:spcBef>
                <a:spcPts val="64"/>
              </a:spcBef>
            </a:pPr>
            <a:r>
              <a:rPr sz="1150" b="1" spc="0" dirty="0" smtClean="0">
                <a:solidFill>
                  <a:srgbClr val="484553"/>
                </a:solidFill>
                <a:latin typeface="Arial"/>
                <a:cs typeface="Arial"/>
              </a:rPr>
              <a:t>.I</a:t>
            </a:r>
            <a:r>
              <a:rPr sz="1150" b="1" spc="0" dirty="0" smtClean="0">
                <a:solidFill>
                  <a:srgbClr val="5D5768"/>
                </a:solidFill>
                <a:latin typeface="Arial"/>
                <a:cs typeface="Arial"/>
              </a:rPr>
              <a:t>M</a:t>
            </a:r>
            <a:r>
              <a:rPr sz="1150" b="1" spc="0" dirty="0" smtClean="0">
                <a:solidFill>
                  <a:srgbClr val="484553"/>
                </a:solidFill>
                <a:latin typeface="Arial"/>
                <a:cs typeface="Arial"/>
              </a:rPr>
              <a:t>POR</a:t>
            </a:r>
            <a:r>
              <a:rPr sz="1150" b="1" spc="0" dirty="0" smtClean="0">
                <a:solidFill>
                  <a:srgbClr val="332F33"/>
                </a:solidFill>
                <a:latin typeface="Arial"/>
                <a:cs typeface="Arial"/>
              </a:rPr>
              <a:t>T</a:t>
            </a:r>
            <a:r>
              <a:rPr sz="1150" b="1" spc="21" dirty="0" smtClean="0">
                <a:solidFill>
                  <a:srgbClr val="332F33"/>
                </a:solidFill>
                <a:latin typeface="Arial"/>
                <a:cs typeface="Arial"/>
              </a:rPr>
              <a:t> </a:t>
            </a:r>
            <a:r>
              <a:rPr sz="1150" b="1" spc="0" dirty="0" smtClean="0">
                <a:solidFill>
                  <a:srgbClr val="484553"/>
                </a:solidFill>
                <a:latin typeface="Arial"/>
                <a:cs typeface="Arial"/>
              </a:rPr>
              <a:t>{</a:t>
            </a:r>
            <a:endParaRPr sz="1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79017" y="5214901"/>
            <a:ext cx="239804" cy="3591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0" dirty="0" smtClean="0">
                <a:solidFill>
                  <a:srgbClr val="5D5768"/>
                </a:solidFill>
                <a:latin typeface="Times New Roman"/>
                <a:cs typeface="Times New Roman"/>
              </a:rPr>
              <a:t>?</a:t>
            </a:r>
            <a:r>
              <a:rPr sz="800" spc="106" dirty="0" smtClean="0">
                <a:solidFill>
                  <a:srgbClr val="5D5768"/>
                </a:solidFill>
                <a:latin typeface="Times New Roman"/>
                <a:cs typeface="Times New Roman"/>
              </a:rPr>
              <a:t> </a:t>
            </a:r>
            <a:r>
              <a:rPr sz="500" spc="0" dirty="0" smtClean="0">
                <a:solidFill>
                  <a:srgbClr val="5D5768"/>
                </a:solidFill>
                <a:latin typeface="Arial"/>
                <a:cs typeface="Arial"/>
              </a:rPr>
              <a:t>1.(l1</a:t>
            </a:r>
            <a:endParaRPr sz="500">
              <a:latin typeface="Arial"/>
              <a:cs typeface="Arial"/>
            </a:endParaRPr>
          </a:p>
          <a:p>
            <a:pPr marL="12700" marR="45">
              <a:lnSpc>
                <a:spcPct val="95825"/>
              </a:lnSpc>
              <a:spcBef>
                <a:spcPts val="50"/>
              </a:spcBef>
            </a:pPr>
            <a:r>
              <a:rPr sz="800" spc="0" dirty="0" smtClean="0">
                <a:solidFill>
                  <a:srgbClr val="5D5768"/>
                </a:solidFill>
                <a:latin typeface="Times New Roman"/>
                <a:cs typeface="Times New Roman"/>
              </a:rPr>
              <a:t>?</a:t>
            </a:r>
            <a:r>
              <a:rPr sz="800" spc="106" dirty="0" smtClean="0">
                <a:solidFill>
                  <a:srgbClr val="5D5768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5D5768"/>
                </a:solidFill>
                <a:latin typeface="Arial"/>
                <a:cs typeface="Arial"/>
              </a:rPr>
              <a:t>10</a:t>
            </a:r>
            <a:endParaRPr sz="700">
              <a:latin typeface="Arial"/>
              <a:cs typeface="Arial"/>
            </a:endParaRPr>
          </a:p>
          <a:p>
            <a:pPr marL="12700" marR="45">
              <a:lnSpc>
                <a:spcPts val="844"/>
              </a:lnSpc>
              <a:spcBef>
                <a:spcPts val="42"/>
              </a:spcBef>
            </a:pPr>
            <a:r>
              <a:rPr sz="800" spc="0" dirty="0" smtClean="0">
                <a:solidFill>
                  <a:srgbClr val="5D5768"/>
                </a:solidFill>
                <a:latin typeface="Times New Roman"/>
                <a:cs typeface="Times New Roman"/>
              </a:rPr>
              <a:t>?</a:t>
            </a:r>
            <a:r>
              <a:rPr sz="800" spc="106" dirty="0" smtClean="0">
                <a:solidFill>
                  <a:srgbClr val="5D5768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5D5768"/>
                </a:solidFill>
                <a:latin typeface="Arial"/>
                <a:cs typeface="Arial"/>
              </a:rPr>
              <a:t>10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64761" y="5232736"/>
            <a:ext cx="777021" cy="279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0"/>
              </a:lnSpc>
              <a:spcBef>
                <a:spcPts val="107"/>
              </a:spcBef>
            </a:pPr>
            <a:r>
              <a:rPr sz="2000" b="1" dirty="0" smtClean="0">
                <a:solidFill>
                  <a:srgbClr val="332F33"/>
                </a:solidFill>
                <a:latin typeface="Times New Roman"/>
                <a:cs typeface="Times New Roman"/>
              </a:rPr>
              <a:t>BTEQ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59920" y="5229183"/>
            <a:ext cx="1648411" cy="1155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700" dirty="0" smtClean="0">
                <a:solidFill>
                  <a:srgbClr val="5D5768"/>
                </a:solidFill>
                <a:latin typeface="Arial"/>
                <a:cs typeface="Arial"/>
              </a:rPr>
              <a:t>77</a:t>
            </a:r>
            <a:r>
              <a:rPr sz="700" dirty="0" smtClean="0">
                <a:solidFill>
                  <a:srgbClr val="BDAC91"/>
                </a:solidFill>
                <a:latin typeface="Arial"/>
                <a:cs typeface="Arial"/>
              </a:rPr>
              <a:t>:</a:t>
            </a:r>
            <a:r>
              <a:rPr sz="700" dirty="0" smtClean="0">
                <a:solidFill>
                  <a:srgbClr val="5D5768"/>
                </a:solidFill>
                <a:latin typeface="Arial"/>
                <a:cs typeface="Arial"/>
              </a:rPr>
              <a:t>a:2</a:t>
            </a:r>
            <a:r>
              <a:rPr sz="700" spc="19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7B6963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5D5768"/>
                </a:solidFill>
                <a:latin typeface="Arial"/>
                <a:cs typeface="Arial"/>
              </a:rPr>
              <a:t>LARK  </a:t>
            </a:r>
            <a:r>
              <a:rPr sz="700" spc="179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D5768"/>
                </a:solidFill>
                <a:latin typeface="Arial"/>
                <a:cs typeface="Arial"/>
              </a:rPr>
              <a:t>MA.NA</a:t>
            </a:r>
            <a:r>
              <a:rPr sz="700" spc="0" dirty="0" smtClean="0">
                <a:solidFill>
                  <a:srgbClr val="484553"/>
                </a:solidFill>
                <a:latin typeface="Arial"/>
                <a:cs typeface="Arial"/>
              </a:rPr>
              <a:t>G</a:t>
            </a:r>
            <a:r>
              <a:rPr sz="700" spc="37" dirty="0" smtClean="0">
                <a:solidFill>
                  <a:srgbClr val="48455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84553"/>
                </a:solidFill>
                <a:latin typeface="Arial"/>
                <a:cs typeface="Arial"/>
              </a:rPr>
              <a:t>ER  </a:t>
            </a:r>
            <a:r>
              <a:rPr sz="700" spc="84" dirty="0" smtClean="0">
                <a:solidFill>
                  <a:srgbClr val="48455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D5768"/>
                </a:solidFill>
                <a:latin typeface="Arial"/>
                <a:cs typeface="Arial"/>
              </a:rPr>
              <a:t>7839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5687" y="5230213"/>
            <a:ext cx="619439" cy="2308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335">
              <a:lnSpc>
                <a:spcPct val="95825"/>
              </a:lnSpc>
              <a:spcBef>
                <a:spcPts val="10"/>
              </a:spcBef>
            </a:pPr>
            <a:r>
              <a:rPr sz="700" dirty="0" smtClean="0">
                <a:solidFill>
                  <a:srgbClr val="5D5768"/>
                </a:solidFill>
                <a:latin typeface="Arial"/>
                <a:cs typeface="Arial"/>
              </a:rPr>
              <a:t>1.</a:t>
            </a:r>
            <a:r>
              <a:rPr sz="700" dirty="0" smtClean="0">
                <a:solidFill>
                  <a:srgbClr val="E2AE6E"/>
                </a:solidFill>
                <a:latin typeface="Arial"/>
                <a:cs typeface="Arial"/>
              </a:rPr>
              <a:t>'</a:t>
            </a:r>
            <a:r>
              <a:rPr sz="700" dirty="0" smtClean="0">
                <a:solidFill>
                  <a:srgbClr val="5D5768"/>
                </a:solidFill>
                <a:latin typeface="Arial"/>
                <a:cs typeface="Arial"/>
              </a:rPr>
              <a:t>981.--06</a:t>
            </a:r>
            <a:r>
              <a:rPr sz="700" dirty="0" smtClean="0">
                <a:solidFill>
                  <a:srgbClr val="332F33"/>
                </a:solidFill>
                <a:latin typeface="Arial"/>
                <a:cs typeface="Arial"/>
              </a:rPr>
              <a:t>-</a:t>
            </a:r>
            <a:r>
              <a:rPr sz="700" dirty="0" smtClean="0">
                <a:solidFill>
                  <a:srgbClr val="5D5768"/>
                </a:solidFill>
                <a:latin typeface="Arial"/>
                <a:cs typeface="Arial"/>
              </a:rPr>
              <a:t>41)9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10"/>
              </a:spcBef>
            </a:pPr>
            <a:r>
              <a:rPr sz="700" dirty="0" smtClean="0">
                <a:solidFill>
                  <a:srgbClr val="5D5768"/>
                </a:solidFill>
                <a:latin typeface="Arial"/>
                <a:cs typeface="Arial"/>
              </a:rPr>
              <a:t>1.9181.</a:t>
            </a:r>
            <a:r>
              <a:rPr sz="700" spc="-125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332F33"/>
                </a:solidFill>
                <a:latin typeface="Arial"/>
                <a:cs typeface="Arial"/>
              </a:rPr>
              <a:t>-</a:t>
            </a:r>
            <a:r>
              <a:rPr sz="700" spc="0" dirty="0" smtClean="0">
                <a:solidFill>
                  <a:srgbClr val="5D5768"/>
                </a:solidFill>
                <a:latin typeface="Arial"/>
                <a:cs typeface="Arial"/>
              </a:rPr>
              <a:t>1.1</a:t>
            </a:r>
            <a:r>
              <a:rPr sz="700" spc="0" dirty="0" smtClean="0">
                <a:solidFill>
                  <a:srgbClr val="332F33"/>
                </a:solidFill>
                <a:latin typeface="Arial"/>
                <a:cs typeface="Arial"/>
              </a:rPr>
              <a:t>-</a:t>
            </a:r>
            <a:r>
              <a:rPr sz="700" spc="0" dirty="0" smtClean="0">
                <a:solidFill>
                  <a:srgbClr val="5D5768"/>
                </a:solidFill>
                <a:latin typeface="Arial"/>
                <a:cs typeface="Arial"/>
              </a:rPr>
              <a:t>1.</a:t>
            </a:r>
            <a:r>
              <a:rPr sz="700" spc="-125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D5768"/>
                </a:solidFill>
                <a:latin typeface="Arial"/>
                <a:cs typeface="Arial"/>
              </a:rPr>
              <a:t>7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25682" y="5228912"/>
            <a:ext cx="448722" cy="3388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"/>
              </a:lnSpc>
              <a:spcBef>
                <a:spcPts val="43"/>
              </a:spcBef>
            </a:pPr>
            <a:r>
              <a:rPr sz="750" dirty="0" smtClean="0">
                <a:solidFill>
                  <a:srgbClr val="5D5768"/>
                </a:solidFill>
                <a:latin typeface="Times New Roman"/>
                <a:cs typeface="Times New Roman"/>
              </a:rPr>
              <a:t>24</a:t>
            </a:r>
            <a:r>
              <a:rPr sz="750" dirty="0" smtClean="0">
                <a:solidFill>
                  <a:srgbClr val="484553"/>
                </a:solidFill>
                <a:latin typeface="Times New Roman"/>
                <a:cs typeface="Times New Roman"/>
              </a:rPr>
              <a:t>5</a:t>
            </a:r>
            <a:r>
              <a:rPr sz="750" dirty="0" smtClean="0">
                <a:solidFill>
                  <a:srgbClr val="5D5768"/>
                </a:solidFill>
                <a:latin typeface="Times New Roman"/>
                <a:cs typeface="Times New Roman"/>
              </a:rPr>
              <a:t>0.00</a:t>
            </a: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2"/>
              </a:spcBef>
            </a:pPr>
            <a:r>
              <a:rPr sz="750" dirty="0" smtClean="0">
                <a:solidFill>
                  <a:srgbClr val="484553"/>
                </a:solidFill>
                <a:latin typeface="Times New Roman"/>
                <a:cs typeface="Times New Roman"/>
              </a:rPr>
              <a:t>5</a:t>
            </a:r>
            <a:r>
              <a:rPr sz="750" dirty="0" smtClean="0">
                <a:solidFill>
                  <a:srgbClr val="5D5768"/>
                </a:solidFill>
                <a:latin typeface="Times New Roman"/>
                <a:cs typeface="Times New Roman"/>
              </a:rPr>
              <a:t>000.00</a:t>
            </a: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ts val="810"/>
              </a:lnSpc>
              <a:spcBef>
                <a:spcPts val="40"/>
              </a:spcBef>
            </a:pPr>
            <a:r>
              <a:rPr sz="750" dirty="0" smtClean="0">
                <a:solidFill>
                  <a:srgbClr val="5D5768"/>
                </a:solidFill>
                <a:latin typeface="Times New Roman"/>
                <a:cs typeface="Times New Roman"/>
                <a:hlinkClick r:id="rId12"/>
              </a:rPr>
              <a:t>1.3@0.00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45773" y="5336059"/>
            <a:ext cx="745064" cy="1282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dirty="0" smtClean="0">
                <a:solidFill>
                  <a:srgbClr val="5D5768"/>
                </a:solidFill>
                <a:latin typeface="Arial"/>
                <a:cs typeface="Arial"/>
              </a:rPr>
              <a:t>P'R</a:t>
            </a:r>
            <a:r>
              <a:rPr sz="700" dirty="0" smtClean="0">
                <a:solidFill>
                  <a:srgbClr val="484553"/>
                </a:solidFill>
                <a:latin typeface="Arial"/>
                <a:cs typeface="Arial"/>
              </a:rPr>
              <a:t>E</a:t>
            </a:r>
            <a:r>
              <a:rPr sz="700" dirty="0" smtClean="0">
                <a:solidFill>
                  <a:srgbClr val="5D5768"/>
                </a:solidFill>
                <a:latin typeface="Arial"/>
                <a:cs typeface="Arial"/>
              </a:rPr>
              <a:t>SID</a:t>
            </a:r>
            <a:r>
              <a:rPr sz="700" spc="-50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84553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5D5768"/>
                </a:solidFill>
                <a:latin typeface="Arial"/>
                <a:cs typeface="Arial"/>
              </a:rPr>
              <a:t>NT  </a:t>
            </a:r>
            <a:r>
              <a:rPr sz="700" spc="84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768"/>
                </a:solidFill>
                <a:latin typeface="Times New Roman"/>
                <a:cs typeface="Times New Roman"/>
              </a:rPr>
              <a:t>?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59920" y="5344234"/>
            <a:ext cx="572001" cy="1181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700" spc="0" dirty="0" smtClean="0">
                <a:solidFill>
                  <a:srgbClr val="5D5768"/>
                </a:solidFill>
                <a:latin typeface="Arial"/>
                <a:cs typeface="Arial"/>
              </a:rPr>
              <a:t>7839</a:t>
            </a:r>
            <a:r>
              <a:rPr sz="700" spc="71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D5768"/>
                </a:solidFill>
                <a:latin typeface="Times New Roman"/>
                <a:cs typeface="Times New Roman"/>
              </a:rPr>
              <a:t>KING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59920" y="5453211"/>
            <a:ext cx="1038079" cy="1155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700" spc="0" dirty="0" smtClean="0">
                <a:solidFill>
                  <a:srgbClr val="5D5768"/>
                </a:solidFill>
                <a:latin typeface="Arial"/>
                <a:cs typeface="Arial"/>
              </a:rPr>
              <a:t>7964</a:t>
            </a:r>
            <a:r>
              <a:rPr sz="700" spc="18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D5768"/>
                </a:solidFill>
                <a:latin typeface="Arial"/>
                <a:cs typeface="Arial"/>
              </a:rPr>
              <a:t>Ml</a:t>
            </a:r>
            <a:r>
              <a:rPr sz="700" spc="-72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D5768"/>
                </a:solidFill>
                <a:latin typeface="Arial"/>
                <a:cs typeface="Arial"/>
              </a:rPr>
              <a:t>LIL</a:t>
            </a:r>
            <a:r>
              <a:rPr sz="700" spc="0" dirty="0" smtClean="0">
                <a:solidFill>
                  <a:srgbClr val="484553"/>
                </a:solidFill>
                <a:latin typeface="Arial"/>
                <a:cs typeface="Arial"/>
              </a:rPr>
              <a:t>ER</a:t>
            </a:r>
            <a:r>
              <a:rPr sz="700" spc="39" dirty="0" smtClean="0">
                <a:solidFill>
                  <a:srgbClr val="48455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D5768"/>
                </a:solidFill>
                <a:latin typeface="Arial"/>
                <a:cs typeface="Arial"/>
              </a:rPr>
              <a:t>ct.</a:t>
            </a:r>
            <a:r>
              <a:rPr sz="700" spc="0" dirty="0" smtClean="0">
                <a:solidFill>
                  <a:srgbClr val="484553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5D5768"/>
                </a:solidFill>
                <a:latin typeface="Arial"/>
                <a:cs typeface="Arial"/>
              </a:rPr>
              <a:t>K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31625" y="5454241"/>
            <a:ext cx="923641" cy="114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sz="700" dirty="0" smtClean="0">
                <a:solidFill>
                  <a:srgbClr val="5D5768"/>
                </a:solidFill>
                <a:latin typeface="Arial"/>
                <a:cs typeface="Arial"/>
              </a:rPr>
              <a:t>7782 </a:t>
            </a:r>
            <a:r>
              <a:rPr sz="700" spc="59" dirty="0" smtClean="0">
                <a:solidFill>
                  <a:srgbClr val="5D5768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D5768"/>
                </a:solidFill>
                <a:latin typeface="Arial"/>
                <a:cs typeface="Arial"/>
              </a:rPr>
              <a:t>1.982</a:t>
            </a:r>
            <a:r>
              <a:rPr sz="700" spc="0" dirty="0" smtClean="0">
                <a:solidFill>
                  <a:srgbClr val="5B413D"/>
                </a:solidFill>
                <a:latin typeface="Arial"/>
                <a:cs typeface="Arial"/>
              </a:rPr>
              <a:t>-</a:t>
            </a:r>
            <a:r>
              <a:rPr sz="700" spc="0" dirty="0" smtClean="0">
                <a:solidFill>
                  <a:srgbClr val="5D5768"/>
                </a:solidFill>
                <a:latin typeface="Arial"/>
                <a:cs typeface="Arial"/>
              </a:rPr>
              <a:t>4jll1</a:t>
            </a:r>
            <a:r>
              <a:rPr sz="700" spc="0" dirty="0" smtClean="0">
                <a:solidFill>
                  <a:srgbClr val="332F33"/>
                </a:solidFill>
                <a:latin typeface="Arial"/>
                <a:cs typeface="Arial"/>
              </a:rPr>
              <a:t>-</a:t>
            </a:r>
            <a:r>
              <a:rPr sz="700" spc="-119" dirty="0" smtClean="0">
                <a:solidFill>
                  <a:srgbClr val="332F3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7B6963"/>
                </a:solidFill>
                <a:latin typeface="Arial"/>
                <a:cs typeface="Arial"/>
              </a:rPr>
              <a:t>'.</a:t>
            </a:r>
            <a:r>
              <a:rPr sz="700" spc="0" dirty="0" smtClean="0">
                <a:solidFill>
                  <a:srgbClr val="5D5768"/>
                </a:solidFill>
                <a:latin typeface="Arial"/>
                <a:cs typeface="Arial"/>
              </a:rPr>
              <a:t>B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6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449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699CB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562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sz="400" spc="6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UR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sz="400" spc="0" dirty="0" smtClean="0">
                <a:solidFill>
                  <a:srgbClr val="04498E"/>
                </a:solidFill>
                <a:latin typeface="Arial"/>
                <a:cs typeface="Arial"/>
              </a:rPr>
              <a:t>I </a:t>
            </a:r>
            <a:r>
              <a:rPr sz="400" spc="-39" dirty="0" smtClean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17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1920387" y="5650992"/>
            <a:ext cx="676708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9026" y="5536692"/>
            <a:ext cx="3589296" cy="171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10570" y="5216652"/>
            <a:ext cx="404653" cy="2720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1016" y="5214366"/>
            <a:ext cx="141742" cy="73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5244" y="4585716"/>
            <a:ext cx="2494217" cy="1645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4997" y="3355848"/>
            <a:ext cx="420656" cy="731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9273" y="3264408"/>
            <a:ext cx="3968801" cy="10241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5244" y="2905506"/>
            <a:ext cx="2542227" cy="1623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5244" y="2283714"/>
            <a:ext cx="4103685" cy="3726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6100" y="1458468"/>
            <a:ext cx="8865789" cy="5737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768096"/>
            <a:ext cx="9510491" cy="54772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8155" y="749808"/>
            <a:ext cx="8833783" cy="1554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1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1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1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1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9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9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1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1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2926" y="6732270"/>
            <a:ext cx="1373991" cy="4800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7003" y="6462522"/>
            <a:ext cx="989914" cy="2697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0" y="495298"/>
                </a:moveTo>
                <a:lnTo>
                  <a:pt x="9905999" y="495298"/>
                </a:lnTo>
                <a:lnTo>
                  <a:pt x="9905999" y="0"/>
                </a:lnTo>
                <a:lnTo>
                  <a:pt x="0" y="0"/>
                </a:lnTo>
                <a:lnTo>
                  <a:pt x="0" y="495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370326" y="444262"/>
            <a:ext cx="3334004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ing</a:t>
            </a:r>
            <a:r>
              <a:rPr sz="2000" b="1" spc="-34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BTEQ to</a:t>
            </a:r>
            <a:r>
              <a:rPr sz="2000" b="1" spc="-14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port</a:t>
            </a:r>
            <a:r>
              <a:rPr sz="2000" b="1" spc="-1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D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1178" y="1430228"/>
            <a:ext cx="8594775" cy="1981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B</a:t>
            </a:r>
            <a:r>
              <a:rPr sz="1150" spc="0" dirty="0" smtClean="0">
                <a:solidFill>
                  <a:srgbClr val="664549"/>
                </a:solidFill>
                <a:latin typeface="Arial"/>
                <a:cs typeface="Arial"/>
              </a:rPr>
              <a:t>T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Q</a:t>
            </a:r>
            <a:r>
              <a:rPr sz="1150" spc="149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c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a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n </a:t>
            </a:r>
            <a:r>
              <a:rPr sz="1150" spc="-114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also</a:t>
            </a:r>
            <a:r>
              <a:rPr sz="1150" spc="129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read </a:t>
            </a:r>
            <a:r>
              <a:rPr sz="1150" spc="191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a</a:t>
            </a:r>
            <a:r>
              <a:rPr sz="1150" spc="78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A6A"/>
                </a:solidFill>
                <a:latin typeface="Arial"/>
                <a:cs typeface="Arial"/>
              </a:rPr>
              <a:t>fi</a:t>
            </a:r>
            <a:r>
              <a:rPr sz="1200" spc="-206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le</a:t>
            </a:r>
            <a:r>
              <a:rPr sz="1150" spc="129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from</a:t>
            </a:r>
            <a:r>
              <a:rPr sz="1150" spc="-18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th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e </a:t>
            </a:r>
            <a:r>
              <a:rPr sz="1150" spc="-94" dirty="0" smtClean="0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ha</a:t>
            </a:r>
            <a:r>
              <a:rPr sz="1150" spc="-41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rd</a:t>
            </a:r>
            <a:r>
              <a:rPr sz="1150" spc="237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d</a:t>
            </a:r>
            <a:r>
              <a:rPr sz="1150" spc="-59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A6A"/>
                </a:solidFill>
                <a:latin typeface="Arial"/>
                <a:cs typeface="Arial"/>
              </a:rPr>
              <a:t>isk</a:t>
            </a:r>
            <a:r>
              <a:rPr sz="1200" spc="119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and </a:t>
            </a:r>
            <a:r>
              <a:rPr sz="1150" spc="-114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350" spc="0" dirty="0" smtClean="0">
                <a:solidFill>
                  <a:srgbClr val="5D5A6A"/>
                </a:solidFill>
                <a:latin typeface="Times New Roman"/>
                <a:cs typeface="Times New Roman"/>
              </a:rPr>
              <a:t>incorporat</a:t>
            </a:r>
            <a:r>
              <a:rPr sz="1350" spc="0" dirty="0" smtClean="0">
                <a:solidFill>
                  <a:srgbClr val="4B4653"/>
                </a:solidFill>
                <a:latin typeface="Times New Roman"/>
                <a:cs typeface="Times New Roman"/>
              </a:rPr>
              <a:t>e</a:t>
            </a:r>
            <a:r>
              <a:rPr sz="1350" spc="39" dirty="0" smtClean="0">
                <a:solidFill>
                  <a:srgbClr val="4B4653"/>
                </a:solidFill>
                <a:latin typeface="Times New Roman"/>
                <a:cs typeface="Times New Roman"/>
              </a:rPr>
              <a:t> 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h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sz="1150" spc="62" dirty="0" smtClean="0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da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a </a:t>
            </a:r>
            <a:r>
              <a:rPr sz="1150" spc="-114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mto</a:t>
            </a:r>
            <a:r>
              <a:rPr sz="1150" spc="129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SQ </a:t>
            </a:r>
            <a:r>
              <a:rPr sz="1150" spc="9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90CCF1"/>
                </a:solidFill>
                <a:latin typeface="Arial"/>
                <a:cs typeface="Arial"/>
              </a:rPr>
              <a:t>.       </a:t>
            </a:r>
            <a:r>
              <a:rPr sz="1150" spc="8" dirty="0" smtClean="0">
                <a:solidFill>
                  <a:srgbClr val="90CCF1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to</a:t>
            </a:r>
            <a:r>
              <a:rPr sz="1150" spc="130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mo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d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ify</a:t>
            </a:r>
            <a:r>
              <a:rPr sz="1150" spc="-2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th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sz="1150" spc="82" dirty="0" smtClean="0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contents</a:t>
            </a:r>
            <a:r>
              <a:rPr sz="1150" spc="129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of</a:t>
            </a:r>
            <a:r>
              <a:rPr sz="1150" spc="-29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one</a:t>
            </a:r>
            <a:endParaRPr sz="1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7972" y="1651460"/>
            <a:ext cx="4792101" cy="3807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or</a:t>
            </a:r>
            <a:r>
              <a:rPr sz="1150" spc="6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mor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sz="1150" spc="-171" dirty="0" smtClean="0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ables</a:t>
            </a:r>
            <a:r>
              <a:rPr sz="1150" spc="0" dirty="0" smtClean="0">
                <a:solidFill>
                  <a:srgbClr val="406D91"/>
                </a:solidFill>
                <a:latin typeface="Arial"/>
                <a:cs typeface="Arial"/>
              </a:rPr>
              <a:t>, </a:t>
            </a:r>
            <a:r>
              <a:rPr sz="1150" spc="-44" dirty="0" smtClean="0">
                <a:solidFill>
                  <a:srgbClr val="406D91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I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n</a:t>
            </a:r>
            <a:r>
              <a:rPr sz="1150" spc="129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ord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r</a:t>
            </a:r>
            <a:r>
              <a:rPr sz="1150" spc="11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o</a:t>
            </a:r>
            <a:r>
              <a:rPr sz="1150" spc="139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do</a:t>
            </a:r>
            <a:r>
              <a:rPr sz="1150" spc="-112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this </a:t>
            </a:r>
            <a:r>
              <a:rPr sz="1150" spc="-114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D5A6A"/>
                </a:solidFill>
                <a:latin typeface="Arial"/>
                <a:cs typeface="Arial"/>
              </a:rPr>
              <a:t>processing,</a:t>
            </a:r>
            <a:r>
              <a:rPr sz="1200" spc="-167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he</a:t>
            </a:r>
            <a:r>
              <a:rPr sz="1150" spc="328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name</a:t>
            </a:r>
            <a:r>
              <a:rPr sz="1150" spc="129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and</a:t>
            </a:r>
            <a:endParaRPr sz="1150">
              <a:latin typeface="Arial"/>
              <a:cs typeface="Arial"/>
            </a:endParaRPr>
          </a:p>
          <a:p>
            <a:pPr marL="12700" marR="22860">
              <a:lnSpc>
                <a:spcPct val="95825"/>
              </a:lnSpc>
              <a:spcBef>
                <a:spcPts val="203"/>
              </a:spcBef>
            </a:pPr>
            <a:r>
              <a:rPr sz="1150" dirty="0" smtClean="0">
                <a:solidFill>
                  <a:srgbClr val="5D5A6A"/>
                </a:solidFill>
                <a:latin typeface="Arial"/>
                <a:cs typeface="Arial"/>
              </a:rPr>
              <a:t>o</a:t>
            </a:r>
            <a:r>
              <a:rPr sz="1150" dirty="0" smtClean="0">
                <a:solidFill>
                  <a:srgbClr val="4B4653"/>
                </a:solidFill>
                <a:latin typeface="Arial"/>
                <a:cs typeface="Arial"/>
              </a:rPr>
              <a:t>f</a:t>
            </a:r>
            <a:r>
              <a:rPr sz="1150" spc="-29" dirty="0" smtClean="0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tune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,</a:t>
            </a:r>
            <a:r>
              <a:rPr sz="1150" spc="129" dirty="0" smtClean="0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hes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sz="1150" spc="98" dirty="0" smtClean="0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will </a:t>
            </a:r>
            <a:r>
              <a:rPr sz="1150" spc="-114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be</a:t>
            </a:r>
            <a:r>
              <a:rPr sz="1150" spc="104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define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d </a:t>
            </a:r>
            <a:r>
              <a:rPr sz="1150" spc="-114" dirty="0" smtClean="0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withln</a:t>
            </a:r>
            <a:r>
              <a:rPr sz="1150" spc="129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h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sz="1150" spc="62" dirty="0" smtClean="0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scrip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sz="1150" spc="59" dirty="0" smtClean="0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fi</a:t>
            </a:r>
            <a:r>
              <a:rPr sz="1150" spc="0" dirty="0" smtClean="0">
                <a:solidFill>
                  <a:srgbClr val="E5B270"/>
                </a:solidFill>
                <a:latin typeface="Arial"/>
                <a:cs typeface="Arial"/>
              </a:rPr>
              <a:t>l</a:t>
            </a:r>
            <a:r>
              <a:rPr sz="1150" spc="0" dirty="0" smtClean="0">
                <a:solidFill>
                  <a:srgbClr val="302B3A"/>
                </a:solidFill>
                <a:latin typeface="Arial"/>
                <a:cs typeface="Arial"/>
              </a:rPr>
              <a:t>l</a:t>
            </a:r>
            <a:r>
              <a:rPr sz="1150" spc="0" dirty="0" smtClean="0">
                <a:solidFill>
                  <a:srgbClr val="90CCF1"/>
                </a:solidFill>
                <a:latin typeface="Arial"/>
                <a:cs typeface="Arial"/>
              </a:rPr>
              <a:t>l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e.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07231" y="1653518"/>
            <a:ext cx="532571" cy="1752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sz="1150" dirty="0" smtClean="0">
                <a:solidFill>
                  <a:srgbClr val="5D5A6A"/>
                </a:solidFill>
                <a:latin typeface="Arial"/>
                <a:cs typeface="Arial"/>
              </a:rPr>
              <a:t>record</a:t>
            </a:r>
            <a:endParaRPr sz="1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60485" y="1653518"/>
            <a:ext cx="914365" cy="1752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sz="1150" dirty="0" smtClean="0">
                <a:solidFill>
                  <a:srgbClr val="4B4653"/>
                </a:solidFill>
                <a:latin typeface="Arial"/>
                <a:cs typeface="Arial"/>
              </a:rPr>
              <a:t>d</a:t>
            </a:r>
            <a:r>
              <a:rPr sz="1150" dirty="0" smtClean="0">
                <a:solidFill>
                  <a:srgbClr val="5D5A6A"/>
                </a:solidFill>
                <a:latin typeface="Arial"/>
                <a:cs typeface="Arial"/>
              </a:rPr>
              <a:t>escri</a:t>
            </a:r>
            <a:r>
              <a:rPr sz="1150" dirty="0" smtClean="0">
                <a:solidFill>
                  <a:srgbClr val="4B4653"/>
                </a:solidFill>
                <a:latin typeface="Arial"/>
                <a:cs typeface="Arial"/>
              </a:rPr>
              <a:t>p</a:t>
            </a:r>
            <a:r>
              <a:rPr sz="1150" dirty="0" smtClean="0">
                <a:solidFill>
                  <a:srgbClr val="5D5A6A"/>
                </a:solidFill>
                <a:latin typeface="Arial"/>
                <a:cs typeface="Arial"/>
              </a:rPr>
              <a:t>tion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93245" y="1653518"/>
            <a:ext cx="1476765" cy="1752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sz="1150" dirty="0" smtClean="0">
                <a:solidFill>
                  <a:srgbClr val="5D5A6A"/>
                </a:solidFill>
                <a:latin typeface="Arial"/>
                <a:cs typeface="Arial"/>
              </a:rPr>
              <a:t>o</a:t>
            </a:r>
            <a:r>
              <a:rPr sz="1150" dirty="0" smtClean="0">
                <a:solidFill>
                  <a:srgbClr val="4B4653"/>
                </a:solidFill>
                <a:latin typeface="Arial"/>
                <a:cs typeface="Arial"/>
              </a:rPr>
              <a:t>f</a:t>
            </a:r>
            <a:r>
              <a:rPr sz="1150" spc="39" dirty="0" smtClean="0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th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sz="1150" spc="-45" dirty="0" smtClean="0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fil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sz="1150" spc="98" dirty="0" smtClean="0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mus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sz="1150" spc="129" dirty="0" smtClean="0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b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88404" y="1653518"/>
            <a:ext cx="562294" cy="1752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sz="1150" dirty="0" smtClean="0">
                <a:solidFill>
                  <a:srgbClr val="5D5A6A"/>
                </a:solidFill>
                <a:latin typeface="Arial"/>
                <a:cs typeface="Arial"/>
              </a:rPr>
              <a:t>known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69093" y="1653518"/>
            <a:ext cx="514287" cy="1752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sz="1150" dirty="0" smtClean="0">
                <a:solidFill>
                  <a:srgbClr val="4B4653"/>
                </a:solidFill>
                <a:latin typeface="Arial"/>
                <a:cs typeface="Arial"/>
              </a:rPr>
              <a:t>a</a:t>
            </a:r>
            <a:r>
              <a:rPr sz="1150" dirty="0" smtClean="0">
                <a:solidFill>
                  <a:srgbClr val="5D5A6A"/>
                </a:solidFill>
                <a:latin typeface="Arial"/>
                <a:cs typeface="Arial"/>
              </a:rPr>
              <a:t>h</a:t>
            </a:r>
            <a:r>
              <a:rPr sz="1150" dirty="0" smtClean="0">
                <a:solidFill>
                  <a:srgbClr val="4B4653"/>
                </a:solidFill>
                <a:latin typeface="Arial"/>
                <a:cs typeface="Arial"/>
              </a:rPr>
              <a:t>e</a:t>
            </a:r>
            <a:r>
              <a:rPr sz="1150" dirty="0" smtClean="0">
                <a:solidFill>
                  <a:srgbClr val="5D5A6A"/>
                </a:solidFill>
                <a:latin typeface="Arial"/>
                <a:cs typeface="Arial"/>
              </a:rPr>
              <a:t>ad</a:t>
            </a:r>
            <a:endParaRPr sz="1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7117" y="2268452"/>
            <a:ext cx="4152688" cy="4006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2575">
              <a:lnSpc>
                <a:spcPts val="1300"/>
              </a:lnSpc>
              <a:spcBef>
                <a:spcPts val="65"/>
              </a:spcBef>
            </a:pPr>
            <a:r>
              <a:rPr sz="1150" dirty="0" smtClean="0">
                <a:solidFill>
                  <a:srgbClr val="4B4653"/>
                </a:solidFill>
                <a:latin typeface="Arial"/>
                <a:cs typeface="Arial"/>
              </a:rPr>
              <a:t>f</a:t>
            </a:r>
            <a:r>
              <a:rPr sz="1150" dirty="0" smtClean="0">
                <a:solidFill>
                  <a:srgbClr val="CCC1A6"/>
                </a:solidFill>
                <a:latin typeface="Arial"/>
                <a:cs typeface="Arial"/>
              </a:rPr>
              <a:t>l</a:t>
            </a:r>
            <a:r>
              <a:rPr sz="1150" dirty="0" smtClean="0">
                <a:solidFill>
                  <a:srgbClr val="5D5A6A"/>
                </a:solidFill>
                <a:latin typeface="Arial"/>
                <a:cs typeface="Arial"/>
              </a:rPr>
              <a:t>ormat</a:t>
            </a:r>
            <a:r>
              <a:rPr sz="1150" spc="59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of</a:t>
            </a:r>
            <a:r>
              <a:rPr sz="1150" spc="59" dirty="0" smtClean="0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he </a:t>
            </a:r>
            <a:r>
              <a:rPr sz="1150" spc="113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MP'OR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sz="1150" spc="292" dirty="0" smtClean="0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c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o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mmand:</a:t>
            </a:r>
            <a:endParaRPr sz="1150">
              <a:latin typeface="Arial"/>
              <a:cs typeface="Arial"/>
            </a:endParaRPr>
          </a:p>
          <a:p>
            <a:pPr marL="184163">
              <a:lnSpc>
                <a:spcPts val="1789"/>
              </a:lnSpc>
              <a:spcBef>
                <a:spcPts val="24"/>
              </a:spcBef>
            </a:pPr>
            <a:r>
              <a:rPr sz="1150" dirty="0" smtClean="0">
                <a:solidFill>
                  <a:srgbClr val="4B4653"/>
                </a:solidFill>
                <a:latin typeface="Arial"/>
                <a:cs typeface="Arial"/>
              </a:rPr>
              <a:t>.</a:t>
            </a:r>
            <a:r>
              <a:rPr sz="1150" dirty="0" smtClean="0">
                <a:solidFill>
                  <a:srgbClr val="5D5A6A"/>
                </a:solidFill>
                <a:latin typeface="Arial"/>
                <a:cs typeface="Arial"/>
              </a:rPr>
              <a:t>I</a:t>
            </a:r>
            <a:r>
              <a:rPr sz="1150" dirty="0" smtClean="0">
                <a:solidFill>
                  <a:srgbClr val="4B4653"/>
                </a:solidFill>
                <a:latin typeface="Arial"/>
                <a:cs typeface="Arial"/>
              </a:rPr>
              <a:t>MPOR</a:t>
            </a:r>
            <a:r>
              <a:rPr sz="1150" dirty="0" smtClean="0">
                <a:solidFill>
                  <a:srgbClr val="302B3A"/>
                </a:solidFill>
                <a:latin typeface="Arial"/>
                <a:cs typeface="Arial"/>
              </a:rPr>
              <a:t>T</a:t>
            </a:r>
            <a:r>
              <a:rPr sz="1150" spc="59" dirty="0" smtClean="0">
                <a:solidFill>
                  <a:srgbClr val="302B3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{</a:t>
            </a:r>
            <a:r>
              <a:rPr sz="1150" spc="268" dirty="0" smtClean="0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302B3A"/>
                </a:solidFill>
                <a:latin typeface="Arial"/>
                <a:cs typeface="Arial"/>
              </a:rPr>
              <a:t>F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ILE </a:t>
            </a:r>
            <a:r>
              <a:rPr sz="1150" spc="44" dirty="0" smtClean="0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sz="1700" spc="0" dirty="0" smtClean="0">
                <a:solidFill>
                  <a:srgbClr val="5D5A6A"/>
                </a:solidFill>
                <a:latin typeface="Arial"/>
                <a:cs typeface="Arial"/>
              </a:rPr>
              <a:t>I  </a:t>
            </a:r>
            <a:r>
              <a:rPr sz="1700" spc="35" dirty="0" smtClean="0">
                <a:solidFill>
                  <a:srgbClr val="5D5A6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D  </a:t>
            </a:r>
            <a:r>
              <a:rPr sz="1150" spc="81" dirty="0" smtClean="0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A</a:t>
            </a:r>
            <a:r>
              <a:rPr sz="1150" spc="0" dirty="0" smtClean="0">
                <a:solidFill>
                  <a:srgbClr val="7CC0EB"/>
                </a:solidFill>
                <a:latin typeface="Arial"/>
                <a:cs typeface="Arial"/>
              </a:rPr>
              <a:t>.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ME</a:t>
            </a:r>
            <a:r>
              <a:rPr sz="1150" spc="-4" dirty="0" smtClean="0">
                <a:solidFill>
                  <a:srgbClr val="4B4653"/>
                </a:solidFill>
                <a:latin typeface="Arial"/>
                <a:cs typeface="Arial"/>
              </a:rPr>
              <a:t>}</a:t>
            </a:r>
            <a:r>
              <a:rPr sz="1150" spc="0" dirty="0" smtClean="0">
                <a:solidFill>
                  <a:srgbClr val="302B3A"/>
                </a:solidFill>
                <a:latin typeface="Arial"/>
                <a:cs typeface="Arial"/>
              </a:rPr>
              <a:t>=</a:t>
            </a:r>
            <a:r>
              <a:rPr sz="1150" spc="59" dirty="0" smtClean="0">
                <a:solidFill>
                  <a:srgbClr val="302B3A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&lt;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fi</a:t>
            </a:r>
            <a:r>
              <a:rPr sz="1150" spc="0" dirty="0" smtClean="0">
                <a:solidFill>
                  <a:srgbClr val="302B3A"/>
                </a:solidFill>
                <a:latin typeface="Arial"/>
                <a:cs typeface="Arial"/>
              </a:rPr>
              <a:t>l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ename&gt;(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,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S</a:t>
            </a:r>
            <a:r>
              <a:rPr sz="1150" spc="0" dirty="0" smtClean="0">
                <a:solidFill>
                  <a:srgbClr val="E5B270"/>
                </a:solidFill>
                <a:latin typeface="Arial"/>
                <a:cs typeface="Arial"/>
              </a:rPr>
              <a:t>I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K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I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P</a:t>
            </a:r>
            <a:r>
              <a:rPr sz="1150" spc="0" dirty="0" smtClean="0">
                <a:solidFill>
                  <a:srgbClr val="302B3A"/>
                </a:solidFill>
                <a:latin typeface="Arial"/>
                <a:cs typeface="Arial"/>
              </a:rPr>
              <a:t>=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n</a:t>
            </a:r>
            <a:r>
              <a:rPr sz="1150" spc="0" dirty="0" smtClean="0">
                <a:solidFill>
                  <a:srgbClr val="302B3A"/>
                </a:solidFill>
                <a:latin typeface="Arial"/>
                <a:cs typeface="Arial"/>
              </a:rPr>
              <a:t>]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7117" y="2872694"/>
            <a:ext cx="2584535" cy="1981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sz="1150" dirty="0" smtClean="0">
                <a:solidFill>
                  <a:srgbClr val="4B4653"/>
                </a:solidFill>
                <a:latin typeface="Arial"/>
                <a:cs typeface="Arial"/>
              </a:rPr>
              <a:t>For</a:t>
            </a:r>
            <a:r>
              <a:rPr sz="1150" spc="129" dirty="0" smtClean="0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Network-At</a:t>
            </a:r>
            <a:r>
              <a:rPr sz="1150" spc="-4" dirty="0" smtClean="0">
                <a:solidFill>
                  <a:srgbClr val="4B4653"/>
                </a:solidFill>
                <a:latin typeface="Arial"/>
                <a:cs typeface="Arial"/>
              </a:rPr>
              <a:t>t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ac  </a:t>
            </a:r>
            <a:r>
              <a:rPr sz="1150" spc="-54" dirty="0" smtClean="0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ed</a:t>
            </a:r>
            <a:r>
              <a:rPr sz="1150" spc="15" dirty="0" smtClean="0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sz="1350" spc="0" dirty="0" smtClean="0">
                <a:solidFill>
                  <a:srgbClr val="4B4653"/>
                </a:solidFill>
                <a:latin typeface="Times New Roman"/>
                <a:cs typeface="Times New Roman"/>
              </a:rPr>
              <a:t>Systems</a:t>
            </a:r>
            <a:r>
              <a:rPr sz="1350" spc="0" dirty="0" smtClean="0">
                <a:solidFill>
                  <a:srgbClr val="90CCF1"/>
                </a:solidFill>
                <a:latin typeface="Times New Roman"/>
                <a:cs typeface="Times New Roman"/>
              </a:rPr>
              <a:t>.</a:t>
            </a:r>
            <a:r>
              <a:rPr sz="1350" spc="0" dirty="0" smtClean="0">
                <a:solidFill>
                  <a:srgbClr val="4B4653"/>
                </a:solidFill>
                <a:latin typeface="Times New Roman"/>
                <a:cs typeface="Times New Roman"/>
              </a:rPr>
              <a:t>:</a:t>
            </a:r>
            <a:endParaRPr sz="135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7117" y="4572740"/>
            <a:ext cx="2533096" cy="1752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00"/>
              </a:lnSpc>
              <a:spcBef>
                <a:spcPts val="65"/>
              </a:spcBef>
            </a:pPr>
            <a:r>
              <a:rPr sz="1150" dirty="0" smtClean="0">
                <a:solidFill>
                  <a:srgbClr val="4B4653"/>
                </a:solidFill>
                <a:latin typeface="Arial"/>
                <a:cs typeface="Arial"/>
              </a:rPr>
              <a:t>For</a:t>
            </a:r>
            <a:r>
              <a:rPr sz="1150" spc="59" dirty="0" smtClean="0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Channe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l</a:t>
            </a:r>
            <a:r>
              <a:rPr sz="1150" spc="0" dirty="0" smtClean="0">
                <a:solidFill>
                  <a:srgbClr val="302B3A"/>
                </a:solidFill>
                <a:latin typeface="Arial"/>
                <a:cs typeface="Arial"/>
              </a:rPr>
              <a:t>-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Atta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c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hed</a:t>
            </a:r>
            <a:r>
              <a:rPr sz="1150" spc="59" dirty="0" smtClean="0">
                <a:solidFill>
                  <a:srgbClr val="4B4653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.Sys</a:t>
            </a:r>
            <a:r>
              <a:rPr sz="1150" spc="0" dirty="0" smtClean="0">
                <a:solidFill>
                  <a:srgbClr val="90CCF1"/>
                </a:solidFill>
                <a:latin typeface="Arial"/>
                <a:cs typeface="Arial"/>
              </a:rPr>
              <a:t>.</a:t>
            </a:r>
            <a:r>
              <a:rPr sz="1150" spc="0" dirty="0" smtClean="0">
                <a:solidFill>
                  <a:srgbClr val="4B4653"/>
                </a:solidFill>
                <a:latin typeface="Arial"/>
                <a:cs typeface="Arial"/>
              </a:rPr>
              <a:t>terns</a:t>
            </a:r>
            <a:r>
              <a:rPr sz="1150" spc="0" dirty="0" smtClean="0">
                <a:solidFill>
                  <a:srgbClr val="5D5A6A"/>
                </a:solidFill>
                <a:latin typeface="Arial"/>
                <a:cs typeface="Arial"/>
              </a:rPr>
              <a:t>: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2889" y="5200039"/>
            <a:ext cx="157998" cy="109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650" dirty="0" smtClean="0">
                <a:solidFill>
                  <a:srgbClr val="9D6D8A"/>
                </a:solidFill>
                <a:latin typeface="Arial"/>
                <a:cs typeface="Arial"/>
              </a:rPr>
              <a:t>.</a:t>
            </a:r>
            <a:r>
              <a:rPr sz="650" dirty="0" smtClean="0">
                <a:solidFill>
                  <a:srgbClr val="406D91"/>
                </a:solidFill>
                <a:latin typeface="Arial"/>
                <a:cs typeface="Arial"/>
              </a:rPr>
              <a:t>I</a:t>
            </a:r>
            <a:r>
              <a:rPr sz="650" dirty="0" smtClean="0">
                <a:solidFill>
                  <a:srgbClr val="5D5A6A"/>
                </a:solidFill>
                <a:latin typeface="Arial"/>
                <a:cs typeface="Arial"/>
              </a:rPr>
              <a:t>M</a:t>
            </a:r>
            <a:endParaRPr sz="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24793" y="5204037"/>
            <a:ext cx="112221" cy="1155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700" spc="0" dirty="0" smtClean="0">
                <a:solidFill>
                  <a:srgbClr val="827969"/>
                </a:solidFill>
                <a:latin typeface="Arial"/>
                <a:cs typeface="Arial"/>
              </a:rPr>
              <a:t>TI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16913" y="5240220"/>
            <a:ext cx="321522" cy="2768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20"/>
              </a:lnSpc>
              <a:spcBef>
                <a:spcPts val="106"/>
              </a:spcBef>
            </a:pPr>
            <a:r>
              <a:rPr sz="1950" dirty="0" smtClean="0">
                <a:solidFill>
                  <a:srgbClr val="787812"/>
                </a:solidFill>
                <a:latin typeface="Arial"/>
                <a:cs typeface="Arial"/>
              </a:rPr>
              <a:t>I</a:t>
            </a:r>
            <a:r>
              <a:rPr sz="1950" dirty="0" smtClean="0">
                <a:solidFill>
                  <a:srgbClr val="363620"/>
                </a:solidFill>
                <a:latin typeface="Arial"/>
                <a:cs typeface="Arial"/>
              </a:rPr>
              <a:t>L</a:t>
            </a:r>
            <a:endParaRPr sz="1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2442" y="5307221"/>
            <a:ext cx="48288" cy="208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575"/>
              </a:lnSpc>
              <a:spcBef>
                <a:spcPts val="78"/>
              </a:spcBef>
            </a:pPr>
            <a:r>
              <a:rPr sz="1450" spc="0" dirty="0" smtClean="0">
                <a:solidFill>
                  <a:srgbClr val="040602"/>
                </a:solidFill>
                <a:latin typeface="Arial"/>
                <a:cs typeface="Arial"/>
              </a:rPr>
              <a:t>I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96767" y="5392636"/>
            <a:ext cx="39158" cy="1028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600" spc="0" dirty="0" smtClean="0">
                <a:solidFill>
                  <a:srgbClr val="5683B2"/>
                </a:solidFill>
                <a:latin typeface="Arial"/>
                <a:cs typeface="Arial"/>
              </a:rPr>
              <a:t>I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0898" y="5475584"/>
            <a:ext cx="3633589" cy="2120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sz="950" dirty="0" smtClean="0">
                <a:solidFill>
                  <a:srgbClr val="5D5A6A"/>
                </a:solidFill>
                <a:latin typeface="Arial"/>
                <a:cs typeface="Arial"/>
              </a:rPr>
              <a:t>A</a:t>
            </a:r>
            <a:r>
              <a:rPr sz="950" dirty="0" smtClean="0">
                <a:solidFill>
                  <a:srgbClr val="A6D3F0"/>
                </a:solidFill>
                <a:latin typeface="Arial"/>
                <a:cs typeface="Arial"/>
              </a:rPr>
              <a:t>.</a:t>
            </a:r>
            <a:r>
              <a:rPr sz="950" spc="44" dirty="0" smtClean="0">
                <a:solidFill>
                  <a:srgbClr val="A6D3F0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787812"/>
                </a:solidFill>
                <a:latin typeface="Times New Roman"/>
                <a:cs typeface="Times New Roman"/>
              </a:rPr>
              <a:t>)'--</a:t>
            </a:r>
            <a:r>
              <a:rPr sz="900" spc="0" dirty="0" smtClean="0">
                <a:solidFill>
                  <a:srgbClr val="454500"/>
                </a:solidFill>
                <a:latin typeface="Times New Roman"/>
                <a:cs typeface="Times New Roman"/>
              </a:rPr>
              <a:t>-----.----------.----------</a:t>
            </a:r>
            <a:r>
              <a:rPr sz="900" spc="0" dirty="0" smtClean="0">
                <a:solidFill>
                  <a:srgbClr val="19190B"/>
                </a:solidFill>
                <a:latin typeface="Times New Roman"/>
                <a:cs typeface="Times New Roman"/>
              </a:rPr>
              <a:t>--1..</a:t>
            </a:r>
            <a:r>
              <a:rPr sz="900" spc="54" dirty="0" smtClean="0">
                <a:solidFill>
                  <a:srgbClr val="19190B"/>
                </a:solidFill>
                <a:latin typeface="Times New Roman"/>
                <a:cs typeface="Times New Roman"/>
              </a:rPr>
              <a:t>.</a:t>
            </a:r>
            <a:r>
              <a:rPr sz="1450" spc="0" dirty="0" smtClean="0">
                <a:solidFill>
                  <a:srgbClr val="19190B"/>
                </a:solidFill>
                <a:latin typeface="Arial"/>
                <a:cs typeface="Arial"/>
              </a:rPr>
              <a:t>I</a:t>
            </a:r>
            <a:endParaRPr sz="14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6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449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398C9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562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5683B2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683B2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sz="400" spc="6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5683B2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683B2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UR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sz="400" spc="0" dirty="0" smtClean="0">
                <a:solidFill>
                  <a:srgbClr val="04498E"/>
                </a:solidFill>
                <a:latin typeface="Arial"/>
                <a:cs typeface="Arial"/>
              </a:rPr>
              <a:t>I </a:t>
            </a:r>
            <a:r>
              <a:rPr sz="400" spc="-39" dirty="0" smtClean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18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370326" y="482362"/>
            <a:ext cx="3334004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ing</a:t>
            </a:r>
            <a:r>
              <a:rPr sz="2000" b="1" spc="-34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BTEQ to</a:t>
            </a:r>
            <a:r>
              <a:rPr sz="2000" b="1" spc="-14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port</a:t>
            </a:r>
            <a:r>
              <a:rPr sz="2000" b="1" spc="-1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D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9740" y="2047455"/>
            <a:ext cx="694202" cy="2664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1900" b="1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900" b="1" spc="-15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900" b="1" spc="-13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900" b="1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52802" y="2047455"/>
            <a:ext cx="4366347" cy="2664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Impo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ts</a:t>
            </a:r>
            <a:r>
              <a:rPr sz="1900" spc="-4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sz="1900" spc="-1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from</a:t>
            </a:r>
            <a:r>
              <a:rPr sz="1900" spc="-3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900" spc="-1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server</a:t>
            </a:r>
            <a:r>
              <a:rPr sz="1900" spc="-3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9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-2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erad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28950" y="2047455"/>
            <a:ext cx="2353430" cy="2664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19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ith</a:t>
            </a:r>
            <a:r>
              <a:rPr sz="1900" spc="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900" spc="-1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900" spc="-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ING</a:t>
            </a:r>
            <a:r>
              <a:rPr sz="19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clause.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2626822"/>
            <a:ext cx="1349515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1900" b="1" spc="0" dirty="0" smtClean="0">
                <a:solidFill>
                  <a:srgbClr val="253046"/>
                </a:solidFill>
                <a:latin typeface="Arial"/>
                <a:cs typeface="Arial"/>
              </a:rPr>
              <a:t>INDICD</a:t>
            </a:r>
            <a:r>
              <a:rPr sz="1900" b="1" spc="-14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900" b="1" spc="-13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900" b="1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2134" y="2626822"/>
            <a:ext cx="3652209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Im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900" spc="-3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co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ds</a:t>
            </a:r>
            <a:r>
              <a:rPr sz="1900" spc="-3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cont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1900" spc="-3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NULL</a:t>
            </a:r>
            <a:r>
              <a:rPr sz="1900" spc="-9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bits.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9740" y="3585672"/>
            <a:ext cx="1063695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1900" b="1" spc="0" dirty="0" smtClean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sz="1900" b="1" spc="-9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900" b="1" spc="0" dirty="0" smtClean="0">
                <a:solidFill>
                  <a:srgbClr val="253046"/>
                </a:solidFill>
                <a:latin typeface="Arial"/>
                <a:cs typeface="Arial"/>
              </a:rPr>
              <a:t>ORT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58314" y="3585672"/>
            <a:ext cx="6930829" cy="5557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272">
              <a:lnSpc>
                <a:spcPts val="2039"/>
              </a:lnSpc>
              <a:spcBef>
                <a:spcPts val="102"/>
              </a:spcBef>
            </a:pP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Im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ts</a:t>
            </a:r>
            <a:r>
              <a:rPr sz="1900" spc="-8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-20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ada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900" spc="-4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“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epo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t”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ata.</a:t>
            </a:r>
            <a:r>
              <a:rPr sz="1900" spc="-6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sz="19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900" spc="-9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pect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900" spc="-2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19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BTEQ</a:t>
            </a:r>
            <a:r>
              <a:rPr sz="1900" spc="-5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900" spc="-9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sz="1900" spc="-39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endParaRPr sz="1900">
              <a:latin typeface="Arial"/>
              <a:cs typeface="Arial"/>
            </a:endParaRPr>
          </a:p>
          <a:p>
            <a:pPr marL="12700" marR="36118">
              <a:lnSpc>
                <a:spcPct val="95825"/>
              </a:lnSpc>
            </a:pP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sz="1900" spc="-9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900" spc="-3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900" spc="-8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fo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t.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740" y="4744293"/>
            <a:ext cx="1166513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1900" b="1" spc="-150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900" b="1" spc="0" dirty="0" smtClean="0">
                <a:solidFill>
                  <a:srgbClr val="253046"/>
                </a:solidFill>
                <a:latin typeface="Arial"/>
                <a:cs typeface="Arial"/>
              </a:rPr>
              <a:t>ARTEXT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58314" y="4744293"/>
            <a:ext cx="1959441" cy="5557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3848" marR="3639">
              <a:lnSpc>
                <a:spcPts val="2039"/>
              </a:lnSpc>
              <a:spcBef>
                <a:spcPts val="102"/>
              </a:spcBef>
            </a:pP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Reco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900" spc="-3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fo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900" spc="-3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is</a:t>
            </a:r>
            <a:r>
              <a:rPr sz="1900" spc="-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|</a:t>
            </a:r>
            <a:r>
              <a:rPr sz="19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900" spc="-1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specify</a:t>
            </a:r>
            <a:r>
              <a:rPr sz="19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ith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21222" y="4744293"/>
            <a:ext cx="5219765" cy="5557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va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iable</a:t>
            </a:r>
            <a:r>
              <a:rPr sz="1900" spc="-2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length</a:t>
            </a:r>
            <a:r>
              <a:rPr sz="1900" spc="-2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cha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acter</a:t>
            </a:r>
            <a:r>
              <a:rPr sz="1900" spc="-4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fields.</a:t>
            </a:r>
            <a:r>
              <a:rPr sz="19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Default</a:t>
            </a:r>
            <a:r>
              <a:rPr sz="1900" spc="-3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deli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iter</a:t>
            </a:r>
            <a:endParaRPr sz="1900">
              <a:latin typeface="Arial"/>
              <a:cs typeface="Arial"/>
            </a:endParaRPr>
          </a:p>
          <a:p>
            <a:pPr marL="17784" marR="36118">
              <a:lnSpc>
                <a:spcPct val="95825"/>
              </a:lnSpc>
            </a:pP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field</a:t>
            </a:r>
            <a:r>
              <a:rPr sz="19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deli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iter</a:t>
            </a:r>
            <a:r>
              <a:rPr sz="1900" spc="-3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ithin</a:t>
            </a:r>
            <a:r>
              <a:rPr sz="1900" spc="-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single</a:t>
            </a:r>
            <a:r>
              <a:rPr sz="19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quo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es.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19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32326" y="444262"/>
            <a:ext cx="953336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Modu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9276" y="444262"/>
            <a:ext cx="855605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Object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433084"/>
            <a:ext cx="3447188" cy="3938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sz="2000" spc="250" dirty="0" smtClean="0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du</a:t>
            </a:r>
            <a:r>
              <a:rPr sz="2000" spc="9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tion</a:t>
            </a:r>
            <a:r>
              <a:rPr sz="2000" spc="-5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abo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spc="-5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-2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adata</a:t>
            </a:r>
            <a:endParaRPr sz="2000">
              <a:latin typeface="Arial"/>
              <a:cs typeface="Arial"/>
            </a:endParaRPr>
          </a:p>
          <a:p>
            <a:pPr marL="12700" marR="38190">
              <a:lnSpc>
                <a:spcPct val="95825"/>
              </a:lnSpc>
              <a:spcBef>
                <a:spcPts val="1192"/>
              </a:spcBef>
            </a:pPr>
            <a:r>
              <a:rPr sz="200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sz="2000" spc="-289" dirty="0" smtClean="0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du</a:t>
            </a:r>
            <a:r>
              <a:rPr sz="2000" spc="9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tion</a:t>
            </a:r>
            <a:r>
              <a:rPr sz="2000" spc="-5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20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BT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Q.</a:t>
            </a:r>
            <a:endParaRPr sz="2000">
              <a:latin typeface="Arial"/>
              <a:cs typeface="Arial"/>
            </a:endParaRPr>
          </a:p>
          <a:p>
            <a:pPr marL="12700" marR="38190">
              <a:lnSpc>
                <a:spcPct val="95825"/>
              </a:lnSpc>
              <a:spcBef>
                <a:spcPts val="1302"/>
              </a:spcBef>
            </a:pPr>
            <a:r>
              <a:rPr sz="200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sz="2000" spc="-294" dirty="0" smtClean="0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sz="20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-4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Q</a:t>
            </a:r>
            <a:endParaRPr sz="2000">
              <a:latin typeface="Arial"/>
              <a:cs typeface="Arial"/>
            </a:endParaRPr>
          </a:p>
          <a:p>
            <a:pPr marL="12700" marR="38190">
              <a:lnSpc>
                <a:spcPct val="95825"/>
              </a:lnSpc>
              <a:spcBef>
                <a:spcPts val="1300"/>
              </a:spcBef>
            </a:pPr>
            <a:r>
              <a:rPr sz="200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sz="2000" spc="-289" dirty="0" smtClean="0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sz="2000" spc="-6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tion</a:t>
            </a:r>
            <a:r>
              <a:rPr sz="2000" spc="-6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Mode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in 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TEQ</a:t>
            </a:r>
            <a:endParaRPr sz="2000">
              <a:latin typeface="Arial"/>
              <a:cs typeface="Arial"/>
            </a:endParaRPr>
          </a:p>
          <a:p>
            <a:pPr marL="12700" marR="38190">
              <a:lnSpc>
                <a:spcPct val="95825"/>
              </a:lnSpc>
              <a:spcBef>
                <a:spcPts val="1300"/>
              </a:spcBef>
            </a:pPr>
            <a:r>
              <a:rPr sz="200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sz="2000" spc="-289" dirty="0" smtClean="0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nditional</a:t>
            </a:r>
            <a:r>
              <a:rPr sz="2000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Logic</a:t>
            </a:r>
            <a:r>
              <a:rPr sz="20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in 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TEQ</a:t>
            </a:r>
            <a:endParaRPr sz="2000">
              <a:latin typeface="Arial"/>
              <a:cs typeface="Arial"/>
            </a:endParaRPr>
          </a:p>
          <a:p>
            <a:pPr marL="12700" marR="38190">
              <a:lnSpc>
                <a:spcPct val="95825"/>
              </a:lnSpc>
              <a:spcBef>
                <a:spcPts val="1303"/>
              </a:spcBef>
            </a:pPr>
            <a:r>
              <a:rPr sz="200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sz="2000" spc="-294" dirty="0" smtClean="0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sz="2000" spc="-4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sz="20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Return</a:t>
            </a:r>
            <a:r>
              <a:rPr sz="20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Codes</a:t>
            </a:r>
            <a:endParaRPr sz="2000">
              <a:latin typeface="Arial"/>
              <a:cs typeface="Arial"/>
            </a:endParaRPr>
          </a:p>
          <a:p>
            <a:pPr marL="12700" marR="38190">
              <a:lnSpc>
                <a:spcPct val="95825"/>
              </a:lnSpc>
              <a:spcBef>
                <a:spcPts val="1300"/>
              </a:spcBef>
            </a:pPr>
            <a:r>
              <a:rPr sz="200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sz="2000" spc="-289" dirty="0" smtClean="0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2000" spc="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ing</a:t>
            </a:r>
            <a:r>
              <a:rPr sz="2000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BT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Q 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20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endParaRPr sz="2000">
              <a:latin typeface="Arial"/>
              <a:cs typeface="Arial"/>
            </a:endParaRPr>
          </a:p>
          <a:p>
            <a:pPr marL="12700" marR="38190">
              <a:lnSpc>
                <a:spcPct val="95825"/>
              </a:lnSpc>
              <a:spcBef>
                <a:spcPts val="1300"/>
              </a:spcBef>
            </a:pPr>
            <a:r>
              <a:rPr sz="200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sz="2000" spc="-289" dirty="0" smtClean="0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2000" spc="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ing</a:t>
            </a:r>
            <a:r>
              <a:rPr sz="2000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BT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Q 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20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20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endParaRPr sz="2000">
              <a:latin typeface="Arial"/>
              <a:cs typeface="Arial"/>
            </a:endParaRPr>
          </a:p>
          <a:p>
            <a:pPr marL="12700" marR="38190">
              <a:lnSpc>
                <a:spcPct val="95825"/>
              </a:lnSpc>
              <a:spcBef>
                <a:spcPts val="1302"/>
              </a:spcBef>
            </a:pPr>
            <a:r>
              <a:rPr sz="200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r>
              <a:rPr sz="2000" spc="-289" dirty="0" smtClean="0">
                <a:solidFill>
                  <a:srgbClr val="0097C6"/>
                </a:solidFill>
                <a:latin typeface="Times New Roman"/>
                <a:cs typeface="Times New Roman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BT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sz="20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mmands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85201" y="1433084"/>
            <a:ext cx="736240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Utili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spc="-150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342926" y="6732270"/>
            <a:ext cx="1373991" cy="48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7003" y="6462522"/>
            <a:ext cx="989914" cy="269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5062" y="4661154"/>
            <a:ext cx="4266004" cy="4091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062" y="3769614"/>
            <a:ext cx="7676978" cy="6286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5062" y="3097530"/>
            <a:ext cx="7123723" cy="4091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15062" y="2425446"/>
            <a:ext cx="5655999" cy="4091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1527" y="1769364"/>
            <a:ext cx="8781201" cy="3840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84632"/>
            <a:ext cx="9894569" cy="56418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  <a:path w="990600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0"/>
            <a:ext cx="0" cy="6362699"/>
          </a:xfrm>
          <a:custGeom>
            <a:avLst/>
            <a:gdLst/>
            <a:ahLst/>
            <a:cxnLst/>
            <a:rect l="l" t="t" r="r" b="b"/>
            <a:pathLst>
              <a:path h="6362699">
                <a:moveTo>
                  <a:pt x="0" y="6362699"/>
                </a:moveTo>
                <a:lnTo>
                  <a:pt x="0" y="0"/>
                </a:lnTo>
                <a:lnTo>
                  <a:pt x="0" y="63626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  <a:path w="990600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  <a:path w="9906000">
                <a:moveTo>
                  <a:pt x="0" y="0"/>
                </a:moveTo>
                <a:lnTo>
                  <a:pt x="9906000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6362700"/>
            <a:ext cx="9906000" cy="495298"/>
          </a:xfrm>
          <a:custGeom>
            <a:avLst/>
            <a:gdLst/>
            <a:ahLst/>
            <a:cxnLst/>
            <a:rect l="l" t="t" r="r" b="b"/>
            <a:pathLst>
              <a:path w="9906000" h="495298">
                <a:moveTo>
                  <a:pt x="0" y="495298"/>
                </a:moveTo>
                <a:lnTo>
                  <a:pt x="9906000" y="495298"/>
                </a:lnTo>
                <a:lnTo>
                  <a:pt x="9906000" y="0"/>
                </a:lnTo>
                <a:lnTo>
                  <a:pt x="0" y="0"/>
                </a:lnTo>
                <a:lnTo>
                  <a:pt x="0" y="495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26586" y="444262"/>
            <a:ext cx="2222822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BTEQ</a:t>
            </a:r>
            <a:r>
              <a:rPr sz="2000" b="1" spc="-25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Com</a:t>
            </a:r>
            <a:r>
              <a:rPr sz="2000" b="1" spc="-4" dirty="0" smtClean="0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ands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3400" y="1750323"/>
            <a:ext cx="8823194" cy="415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0"/>
              </a:lnSpc>
              <a:spcBef>
                <a:spcPts val="74"/>
              </a:spcBef>
            </a:pP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he</a:t>
            </a:r>
            <a:r>
              <a:rPr sz="1250" spc="263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B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sz="1250" spc="0" dirty="0" smtClean="0">
                <a:solidFill>
                  <a:srgbClr val="334C63"/>
                </a:solidFill>
                <a:latin typeface="Arial"/>
                <a:cs typeface="Arial"/>
              </a:rPr>
              <a:t>E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Q</a:t>
            </a:r>
            <a:r>
              <a:rPr sz="1250" spc="69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co</a:t>
            </a:r>
            <a:r>
              <a:rPr sz="1250" spc="0" dirty="0" smtClean="0">
                <a:solidFill>
                  <a:srgbClr val="4C5B79"/>
                </a:solidFill>
                <a:latin typeface="Arial"/>
                <a:cs typeface="Arial"/>
              </a:rPr>
              <a:t>m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mands</a:t>
            </a:r>
            <a:r>
              <a:rPr sz="1250" spc="104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i</a:t>
            </a:r>
            <a:r>
              <a:rPr sz="1250" spc="0" dirty="0" smtClean="0">
                <a:solidFill>
                  <a:srgbClr val="91CFF3"/>
                </a:solidFill>
                <a:latin typeface="Arial"/>
                <a:cs typeface="Arial"/>
              </a:rPr>
              <a:t>1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sz="1250" spc="104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4046"/>
                </a:solidFill>
                <a:latin typeface="Arial"/>
                <a:cs typeface="Arial"/>
              </a:rPr>
              <a:t>T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sz="1250" spc="0" dirty="0" smtClean="0">
                <a:solidFill>
                  <a:srgbClr val="4C5B79"/>
                </a:solidFill>
                <a:latin typeface="Arial"/>
                <a:cs typeface="Arial"/>
              </a:rPr>
              <a:t>ra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d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a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ta </a:t>
            </a:r>
            <a:r>
              <a:rPr sz="1250" spc="-169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a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r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sz="1250" spc="104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des</a:t>
            </a:r>
            <a:r>
              <a:rPr sz="1250" spc="0" dirty="0" smtClean="0">
                <a:solidFill>
                  <a:srgbClr val="4C5B79"/>
                </a:solidFill>
                <a:latin typeface="Arial"/>
                <a:cs typeface="Arial"/>
              </a:rPr>
              <a:t>i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gned </a:t>
            </a:r>
            <a:r>
              <a:rPr sz="1250" spc="201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for</a:t>
            </a:r>
            <a:r>
              <a:rPr sz="1250" spc="-32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350" spc="0" dirty="0" smtClean="0">
                <a:solidFill>
                  <a:srgbClr val="615A69"/>
                </a:solidFill>
                <a:latin typeface="Arial"/>
                <a:cs typeface="Arial"/>
              </a:rPr>
              <a:t>flex</a:t>
            </a:r>
            <a:r>
              <a:rPr sz="1350" spc="0" dirty="0" smtClean="0">
                <a:solidFill>
                  <a:srgbClr val="4C5B79"/>
                </a:solidFill>
                <a:latin typeface="Arial"/>
                <a:cs typeface="Arial"/>
              </a:rPr>
              <a:t>i</a:t>
            </a:r>
            <a:r>
              <a:rPr sz="1350" spc="0" dirty="0" smtClean="0">
                <a:solidFill>
                  <a:srgbClr val="615A69"/>
                </a:solidFill>
                <a:latin typeface="Arial"/>
                <a:cs typeface="Arial"/>
              </a:rPr>
              <a:t>bll</a:t>
            </a:r>
            <a:r>
              <a:rPr sz="1350" spc="0" dirty="0" smtClean="0">
                <a:solidFill>
                  <a:srgbClr val="4C5B79"/>
                </a:solidFill>
                <a:latin typeface="Arial"/>
                <a:cs typeface="Arial"/>
              </a:rPr>
              <a:t>l</a:t>
            </a:r>
            <a:r>
              <a:rPr sz="1350" spc="0" dirty="0" smtClean="0">
                <a:solidFill>
                  <a:srgbClr val="615A69"/>
                </a:solidFill>
                <a:latin typeface="Arial"/>
                <a:cs typeface="Arial"/>
              </a:rPr>
              <a:t>tv</a:t>
            </a:r>
            <a:r>
              <a:rPr sz="1350" spc="150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hes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sz="1250" spc="290" dirty="0" smtClean="0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commands</a:t>
            </a:r>
            <a:r>
              <a:rPr sz="1250" spc="104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are </a:t>
            </a:r>
            <a:r>
              <a:rPr sz="1250" spc="-169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not</a:t>
            </a:r>
            <a:r>
              <a:rPr sz="1250" spc="100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used</a:t>
            </a:r>
            <a:r>
              <a:rPr sz="1250" spc="225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di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r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ecUy</a:t>
            </a:r>
            <a:r>
              <a:rPr sz="1250" spc="104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on</a:t>
            </a:r>
            <a:r>
              <a:rPr sz="1250" spc="146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th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sz="1250" spc="104" dirty="0" smtClean="0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dat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a</a:t>
            </a:r>
            <a:endParaRPr sz="1250">
              <a:latin typeface="Arial"/>
              <a:cs typeface="Arial"/>
            </a:endParaRPr>
          </a:p>
          <a:p>
            <a:pPr marL="21844" marR="25717">
              <a:lnSpc>
                <a:spcPct val="95825"/>
              </a:lnSpc>
              <a:spcBef>
                <a:spcPts val="86"/>
              </a:spcBef>
            </a:pPr>
            <a:r>
              <a:rPr sz="1250" dirty="0" smtClean="0">
                <a:solidFill>
                  <a:srgbClr val="615A69"/>
                </a:solidFill>
                <a:latin typeface="Arial"/>
                <a:cs typeface="Arial"/>
              </a:rPr>
              <a:t>inside</a:t>
            </a:r>
            <a:r>
              <a:rPr sz="1250" spc="104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th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sz="1250" spc="-4" dirty="0" smtClean="0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t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a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b</a:t>
            </a:r>
            <a:r>
              <a:rPr sz="1250" spc="0" dirty="0" smtClean="0">
                <a:solidFill>
                  <a:srgbClr val="4C5B79"/>
                </a:solidFill>
                <a:latin typeface="Arial"/>
                <a:cs typeface="Arial"/>
              </a:rPr>
              <a:t>l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. </a:t>
            </a:r>
            <a:r>
              <a:rPr sz="1250" spc="-100" dirty="0" smtClean="0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4C5B79"/>
                </a:solidFill>
                <a:latin typeface="Arial"/>
                <a:cs typeface="Arial"/>
              </a:rPr>
              <a:t>H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owever,</a:t>
            </a:r>
            <a:r>
              <a:rPr sz="1250" spc="104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hese</a:t>
            </a:r>
            <a:r>
              <a:rPr sz="1250" spc="170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60</a:t>
            </a:r>
            <a:r>
              <a:rPr sz="1250" spc="146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350" spc="0" dirty="0" smtClean="0">
                <a:solidFill>
                  <a:srgbClr val="615A69"/>
                </a:solidFill>
                <a:latin typeface="Times New Roman"/>
                <a:cs typeface="Times New Roman"/>
              </a:rPr>
              <a:t>di</a:t>
            </a:r>
            <a:r>
              <a:rPr sz="1350" spc="0" dirty="0" smtClean="0">
                <a:solidFill>
                  <a:srgbClr val="4B4856"/>
                </a:solidFill>
                <a:latin typeface="Times New Roman"/>
                <a:cs typeface="Times New Roman"/>
              </a:rPr>
              <a:t>tf</a:t>
            </a:r>
            <a:r>
              <a:rPr sz="1350" spc="-4" dirty="0" smtClean="0">
                <a:solidFill>
                  <a:srgbClr val="4B4856"/>
                </a:solidFill>
                <a:latin typeface="Times New Roman"/>
                <a:cs typeface="Times New Roman"/>
              </a:rPr>
              <a:t>e</a:t>
            </a:r>
            <a:r>
              <a:rPr sz="1350" spc="0" dirty="0" smtClean="0">
                <a:solidFill>
                  <a:srgbClr val="615A69"/>
                </a:solidFill>
                <a:latin typeface="Times New Roman"/>
                <a:cs typeface="Times New Roman"/>
              </a:rPr>
              <a:t>rent </a:t>
            </a:r>
            <a:r>
              <a:rPr sz="1350" spc="-134" dirty="0" smtClean="0">
                <a:solidFill>
                  <a:srgbClr val="615A69"/>
                </a:solidFill>
                <a:latin typeface="Times New Roman"/>
                <a:cs typeface="Times New Roman"/>
              </a:rPr>
              <a:t> 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HTE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Q</a:t>
            </a:r>
            <a:r>
              <a:rPr sz="1250" spc="29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comm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a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nds</a:t>
            </a:r>
            <a:r>
              <a:rPr sz="1250" spc="29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are</a:t>
            </a:r>
            <a:r>
              <a:rPr sz="1250" spc="104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350" spc="0" dirty="0" smtClean="0">
                <a:solidFill>
                  <a:srgbClr val="615A69"/>
                </a:solidFill>
                <a:latin typeface="Times New Roman"/>
                <a:cs typeface="Times New Roman"/>
              </a:rPr>
              <a:t>uti</a:t>
            </a:r>
            <a:r>
              <a:rPr sz="1350" spc="0" dirty="0" smtClean="0">
                <a:solidFill>
                  <a:srgbClr val="4C5B79"/>
                </a:solidFill>
                <a:latin typeface="Times New Roman"/>
                <a:cs typeface="Times New Roman"/>
              </a:rPr>
              <a:t>l</a:t>
            </a:r>
            <a:r>
              <a:rPr sz="1350" spc="0" dirty="0" smtClean="0">
                <a:solidFill>
                  <a:srgbClr val="615A69"/>
                </a:solidFill>
                <a:latin typeface="Times New Roman"/>
                <a:cs typeface="Times New Roman"/>
              </a:rPr>
              <a:t>ized </a:t>
            </a:r>
            <a:r>
              <a:rPr sz="1350" spc="217" dirty="0" smtClean="0">
                <a:solidFill>
                  <a:srgbClr val="615A69"/>
                </a:solidFill>
                <a:latin typeface="Times New Roman"/>
                <a:cs typeface="Times New Roman"/>
              </a:rPr>
              <a:t> </a:t>
            </a:r>
            <a:r>
              <a:rPr sz="1250" spc="0" dirty="0" smtClean="0">
                <a:solidFill>
                  <a:srgbClr val="4C5B79"/>
                </a:solidFill>
                <a:latin typeface="Arial"/>
                <a:cs typeface="Arial"/>
              </a:rPr>
              <a:t>i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sz="1250" spc="104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fou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r</a:t>
            </a:r>
            <a:r>
              <a:rPr sz="1250" spc="-18" dirty="0" smtClean="0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a</a:t>
            </a:r>
            <a:r>
              <a:rPr sz="1250" spc="0" dirty="0" smtClean="0">
                <a:solidFill>
                  <a:srgbClr val="4C5B79"/>
                </a:solidFill>
                <a:latin typeface="Arial"/>
                <a:cs typeface="Arial"/>
              </a:rPr>
              <a:t>r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eas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.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6934" y="2417152"/>
            <a:ext cx="5696938" cy="417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4574">
              <a:lnSpc>
                <a:spcPts val="1410"/>
              </a:lnSpc>
              <a:spcBef>
                <a:spcPts val="70"/>
              </a:spcBef>
            </a:pPr>
            <a:r>
              <a:rPr sz="1250" dirty="0" smtClean="0">
                <a:solidFill>
                  <a:srgbClr val="615A69"/>
                </a:solidFill>
                <a:latin typeface="Arial"/>
                <a:cs typeface="Arial"/>
              </a:rPr>
              <a:t>)io'"</a:t>
            </a:r>
            <a:r>
              <a:rPr sz="1250" dirty="0" smtClean="0">
                <a:solidFill>
                  <a:srgbClr val="4B4856"/>
                </a:solidFill>
                <a:latin typeface="Arial"/>
                <a:cs typeface="Arial"/>
              </a:rPr>
              <a:t>Session</a:t>
            </a:r>
            <a:r>
              <a:rPr sz="1250" spc="84" dirty="0" smtClean="0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Contro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l</a:t>
            </a:r>
            <a:r>
              <a:rPr sz="1250" spc="104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Commands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:</a:t>
            </a:r>
            <a:endParaRPr sz="1250" dirty="0">
              <a:latin typeface="Arial"/>
              <a:cs typeface="Arial"/>
            </a:endParaRPr>
          </a:p>
          <a:p>
            <a:pPr marL="545378">
              <a:lnSpc>
                <a:spcPct val="95825"/>
              </a:lnSpc>
              <a:spcBef>
                <a:spcPts val="289"/>
              </a:spcBef>
            </a:pP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b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gin</a:t>
            </a:r>
            <a:r>
              <a:rPr sz="1250" spc="326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and</a:t>
            </a:r>
            <a:r>
              <a:rPr sz="1250" spc="264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end</a:t>
            </a:r>
            <a:r>
              <a:rPr sz="1250" spc="344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615A69"/>
                </a:solidFill>
                <a:latin typeface="Arial"/>
                <a:cs typeface="Arial"/>
              </a:rPr>
              <a:t>B</a:t>
            </a:r>
            <a:r>
              <a:rPr sz="1150" spc="0" dirty="0" smtClean="0">
                <a:solidFill>
                  <a:srgbClr val="4B4856"/>
                </a:solidFill>
                <a:latin typeface="Arial"/>
                <a:cs typeface="Arial"/>
              </a:rPr>
              <a:t>TE</a:t>
            </a:r>
            <a:r>
              <a:rPr sz="1150" spc="0" dirty="0" smtClean="0">
                <a:solidFill>
                  <a:srgbClr val="615A69"/>
                </a:solidFill>
                <a:latin typeface="Arial"/>
                <a:cs typeface="Arial"/>
              </a:rPr>
              <a:t>Q</a:t>
            </a:r>
            <a:r>
              <a:rPr sz="1150" spc="-14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sessions,</a:t>
            </a:r>
            <a:r>
              <a:rPr sz="1250" spc="344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and</a:t>
            </a:r>
            <a:r>
              <a:rPr sz="1250" spc="259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control</a:t>
            </a:r>
            <a:r>
              <a:rPr sz="1250" spc="104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sess</a:t>
            </a:r>
            <a:r>
              <a:rPr sz="1250" spc="0" dirty="0" smtClean="0">
                <a:solidFill>
                  <a:srgbClr val="4C5B79"/>
                </a:solidFill>
                <a:latin typeface="Arial"/>
                <a:cs typeface="Arial"/>
              </a:rPr>
              <a:t>i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on</a:t>
            </a:r>
            <a:r>
              <a:rPr sz="1250" spc="104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ch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a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rac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erist</a:t>
            </a:r>
            <a:r>
              <a:rPr sz="1250" spc="0" dirty="0" smtClean="0">
                <a:solidFill>
                  <a:srgbClr val="4C5B79"/>
                </a:solidFill>
                <a:latin typeface="Arial"/>
                <a:cs typeface="Arial"/>
              </a:rPr>
              <a:t>i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cs.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6934" y="3089073"/>
            <a:ext cx="7167528" cy="4203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7431">
              <a:lnSpc>
                <a:spcPts val="1460"/>
              </a:lnSpc>
              <a:spcBef>
                <a:spcPts val="73"/>
              </a:spcBef>
            </a:pPr>
            <a:r>
              <a:rPr sz="1250" dirty="0" smtClean="0">
                <a:solidFill>
                  <a:srgbClr val="615A69"/>
                </a:solidFill>
                <a:latin typeface="Segoe UI"/>
                <a:cs typeface="Segoe UI"/>
              </a:rPr>
              <a:t>�</a:t>
            </a:r>
            <a:r>
              <a:rPr sz="1250" dirty="0" smtClean="0">
                <a:solidFill>
                  <a:srgbClr val="4B4856"/>
                </a:solidFill>
                <a:latin typeface="Arial"/>
                <a:cs typeface="Arial"/>
              </a:rPr>
              <a:t>F</a:t>
            </a:r>
            <a:r>
              <a:rPr sz="1250" dirty="0" smtClean="0">
                <a:solidFill>
                  <a:srgbClr val="615A69"/>
                </a:solidFill>
                <a:latin typeface="Arial"/>
                <a:cs typeface="Arial"/>
              </a:rPr>
              <a:t>i</a:t>
            </a:r>
            <a:r>
              <a:rPr sz="1250" dirty="0" smtClean="0">
                <a:solidFill>
                  <a:srgbClr val="2C284B"/>
                </a:solidFill>
                <a:latin typeface="Arial"/>
                <a:cs typeface="Arial"/>
              </a:rPr>
              <a:t>l</a:t>
            </a:r>
            <a:r>
              <a:rPr sz="1250" dirty="0" smtClean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sz="1250" spc="104" dirty="0" smtClean="0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Contro</a:t>
            </a:r>
            <a:r>
              <a:rPr sz="1250" spc="0" dirty="0" smtClean="0">
                <a:solidFill>
                  <a:srgbClr val="2C284B"/>
                </a:solidFill>
                <a:latin typeface="Arial"/>
                <a:cs typeface="Arial"/>
              </a:rPr>
              <a:t>l</a:t>
            </a:r>
            <a:r>
              <a:rPr sz="1250" spc="104" dirty="0" smtClean="0">
                <a:solidFill>
                  <a:srgbClr val="2C284B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Commands:</a:t>
            </a:r>
            <a:endParaRPr sz="1250">
              <a:latin typeface="Arial"/>
              <a:cs typeface="Arial"/>
            </a:endParaRPr>
          </a:p>
          <a:p>
            <a:pPr marL="488224">
              <a:lnSpc>
                <a:spcPct val="95825"/>
              </a:lnSpc>
              <a:spcBef>
                <a:spcPts val="87"/>
              </a:spcBef>
            </a:pPr>
            <a:r>
              <a:rPr sz="1250" dirty="0" smtClean="0">
                <a:solidFill>
                  <a:srgbClr val="615A69"/>
                </a:solidFill>
                <a:latin typeface="Arial"/>
                <a:cs typeface="Arial"/>
              </a:rPr>
              <a:t>Sped</a:t>
            </a:r>
            <a:r>
              <a:rPr sz="1250" dirty="0" smtClean="0">
                <a:solidFill>
                  <a:srgbClr val="4B4856"/>
                </a:solidFill>
                <a:latin typeface="Arial"/>
                <a:cs typeface="Arial"/>
              </a:rPr>
              <a:t>f</a:t>
            </a:r>
            <a:r>
              <a:rPr sz="1250" dirty="0" smtClean="0">
                <a:solidFill>
                  <a:srgbClr val="615A69"/>
                </a:solidFill>
                <a:latin typeface="Arial"/>
                <a:cs typeface="Arial"/>
              </a:rPr>
              <a:t>y</a:t>
            </a:r>
            <a:r>
              <a:rPr sz="1250" spc="29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inpu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sz="1250" spc="100" dirty="0" smtClean="0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and</a:t>
            </a:r>
            <a:r>
              <a:rPr sz="1250" spc="264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output</a:t>
            </a:r>
            <a:r>
              <a:rPr sz="1250" spc="29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615A69"/>
                </a:solidFill>
                <a:latin typeface="Times New Roman"/>
                <a:cs typeface="Times New Roman"/>
              </a:rPr>
              <a:t>f</a:t>
            </a:r>
            <a:r>
              <a:rPr sz="1400" spc="0" dirty="0" smtClean="0">
                <a:solidFill>
                  <a:srgbClr val="4B4856"/>
                </a:solidFill>
                <a:latin typeface="Times New Roman"/>
                <a:cs typeface="Times New Roman"/>
              </a:rPr>
              <a:t>o</a:t>
            </a:r>
            <a:r>
              <a:rPr sz="1400" spc="0" dirty="0" smtClean="0">
                <a:solidFill>
                  <a:srgbClr val="615A69"/>
                </a:solidFill>
                <a:latin typeface="Times New Roman"/>
                <a:cs typeface="Times New Roman"/>
              </a:rPr>
              <a:t>rmats</a:t>
            </a:r>
            <a:r>
              <a:rPr sz="1400" spc="29" dirty="0" smtClean="0">
                <a:solidFill>
                  <a:srgbClr val="615A69"/>
                </a:solidFill>
                <a:latin typeface="Times New Roman"/>
                <a:cs typeface="Times New Roman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and</a:t>
            </a:r>
            <a:r>
              <a:rPr sz="1250" spc="336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4C5B79"/>
                </a:solidFill>
                <a:latin typeface="Arial"/>
                <a:cs typeface="Arial"/>
              </a:rPr>
              <a:t>i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den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sz="1250" spc="0" dirty="0" smtClean="0">
                <a:solidFill>
                  <a:srgbClr val="4C5B79"/>
                </a:solidFill>
                <a:latin typeface="Arial"/>
                <a:cs typeface="Arial"/>
              </a:rPr>
              <a:t>i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fy</a:t>
            </a:r>
            <a:r>
              <a:rPr sz="1250" spc="100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inform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a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tion </a:t>
            </a:r>
            <a:r>
              <a:rPr sz="1250" spc="-169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sourc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sz="1250" spc="104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a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nd </a:t>
            </a:r>
            <a:r>
              <a:rPr sz="1250" spc="-154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des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ina</a:t>
            </a:r>
            <a:r>
              <a:rPr sz="1250" spc="0" dirty="0" smtClean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sz="1250" spc="0" dirty="0" smtClean="0">
                <a:solidFill>
                  <a:srgbClr val="615A69"/>
                </a:solidFill>
                <a:latin typeface="Arial"/>
                <a:cs typeface="Arial"/>
              </a:rPr>
              <a:t>ions</a:t>
            </a:r>
            <a:r>
              <a:rPr sz="1250" spc="0" dirty="0" smtClean="0">
                <a:solidFill>
                  <a:srgbClr val="4C5B79"/>
                </a:solidFill>
                <a:latin typeface="Arial"/>
                <a:cs typeface="Arial"/>
              </a:rPr>
              <a:t>,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6934" y="3761320"/>
            <a:ext cx="7712323" cy="639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9063">
              <a:lnSpc>
                <a:spcPts val="1420"/>
              </a:lnSpc>
              <a:spcBef>
                <a:spcPts val="71"/>
              </a:spcBef>
            </a:pPr>
            <a:r>
              <a:rPr sz="1300" dirty="0" smtClean="0">
                <a:solidFill>
                  <a:srgbClr val="615A69"/>
                </a:solidFill>
                <a:latin typeface="Arial"/>
                <a:cs typeface="Arial"/>
              </a:rPr>
              <a:t>)io'"</a:t>
            </a:r>
            <a:r>
              <a:rPr sz="1300" dirty="0" smtClean="0">
                <a:solidFill>
                  <a:srgbClr val="4B4856"/>
                </a:solidFill>
                <a:latin typeface="Arial"/>
                <a:cs typeface="Arial"/>
              </a:rPr>
              <a:t>Sequence</a:t>
            </a:r>
            <a:r>
              <a:rPr sz="1300" spc="19" dirty="0" smtClean="0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4B4856"/>
                </a:solidFill>
                <a:latin typeface="Arial"/>
                <a:cs typeface="Arial"/>
              </a:rPr>
              <a:t>Contro</a:t>
            </a:r>
            <a:r>
              <a:rPr sz="1300" spc="0" dirty="0" smtClean="0">
                <a:solidFill>
                  <a:srgbClr val="2C284B"/>
                </a:solidFill>
                <a:latin typeface="Arial"/>
                <a:cs typeface="Arial"/>
              </a:rPr>
              <a:t>l</a:t>
            </a:r>
            <a:r>
              <a:rPr sz="1300" spc="89" dirty="0" smtClean="0">
                <a:solidFill>
                  <a:srgbClr val="2C284B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4B4856"/>
                </a:solidFill>
                <a:latin typeface="Arial"/>
                <a:cs typeface="Arial"/>
              </a:rPr>
              <a:t>Commands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:</a:t>
            </a:r>
            <a:endParaRPr sz="1300">
              <a:latin typeface="Arial"/>
              <a:cs typeface="Arial"/>
            </a:endParaRPr>
          </a:p>
          <a:p>
            <a:pPr marL="575099" indent="-38864">
              <a:lnSpc>
                <a:spcPts val="1667"/>
              </a:lnSpc>
              <a:spcBef>
                <a:spcPts val="234"/>
              </a:spcBef>
            </a:pPr>
            <a:r>
              <a:rPr sz="1250" dirty="0" smtClean="0">
                <a:solidFill>
                  <a:srgbClr val="615A69"/>
                </a:solidFill>
                <a:latin typeface="Arial"/>
                <a:cs typeface="Arial"/>
              </a:rPr>
              <a:t>control</a:t>
            </a:r>
            <a:r>
              <a:rPr sz="1250" spc="104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th</a:t>
            </a:r>
            <a:r>
              <a:rPr sz="1300" spc="0" dirty="0" smtClean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sz="1300" spc="223" dirty="0" smtClean="0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sequenc</a:t>
            </a:r>
            <a:r>
              <a:rPr sz="1300" spc="0" dirty="0" smtClean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sz="1300" spc="89" dirty="0" smtClean="0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4B4856"/>
                </a:solidFill>
                <a:latin typeface="Arial"/>
                <a:cs typeface="Arial"/>
              </a:rPr>
              <a:t>i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sz="1300" spc="159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which </a:t>
            </a:r>
            <a:r>
              <a:rPr sz="1300" spc="2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other</a:t>
            </a:r>
            <a:r>
              <a:rPr sz="1300" spc="159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B</a:t>
            </a:r>
            <a:r>
              <a:rPr sz="1300" spc="0" dirty="0" smtClean="0">
                <a:solidFill>
                  <a:srgbClr val="4B4856"/>
                </a:solidFill>
                <a:latin typeface="Arial"/>
                <a:cs typeface="Arial"/>
              </a:rPr>
              <a:t>TE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Q</a:t>
            </a:r>
            <a:r>
              <a:rPr sz="1300" spc="-22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comm</a:t>
            </a:r>
            <a:r>
              <a:rPr sz="1300" spc="0" dirty="0" smtClean="0">
                <a:solidFill>
                  <a:srgbClr val="4B4856"/>
                </a:solidFill>
                <a:latin typeface="Arial"/>
                <a:cs typeface="Arial"/>
              </a:rPr>
              <a:t>a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nds</a:t>
            </a:r>
            <a:r>
              <a:rPr sz="1300" spc="56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and</a:t>
            </a:r>
            <a:r>
              <a:rPr sz="1300" spc="89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4B4856"/>
                </a:solidFill>
                <a:latin typeface="Arial"/>
                <a:cs typeface="Arial"/>
              </a:rPr>
              <a:t>Te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rad</a:t>
            </a:r>
            <a:r>
              <a:rPr sz="1300" spc="0" dirty="0" smtClean="0">
                <a:solidFill>
                  <a:srgbClr val="4B4856"/>
                </a:solidFill>
                <a:latin typeface="Arial"/>
                <a:cs typeface="Arial"/>
              </a:rPr>
              <a:t>a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ta</a:t>
            </a:r>
            <a:r>
              <a:rPr sz="1300" spc="89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615A69"/>
                </a:solidFill>
                <a:latin typeface="Arial"/>
                <a:cs typeface="Arial"/>
              </a:rPr>
              <a:t>SQ</a:t>
            </a:r>
            <a:r>
              <a:rPr sz="1200" spc="0" dirty="0" smtClean="0">
                <a:solidFill>
                  <a:srgbClr val="334C63"/>
                </a:solidFill>
                <a:latin typeface="Arial"/>
                <a:cs typeface="Arial"/>
              </a:rPr>
              <a:t>L</a:t>
            </a:r>
            <a:r>
              <a:rPr sz="1200" spc="-25" dirty="0" smtClean="0">
                <a:solidFill>
                  <a:srgbClr val="334C63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s</a:t>
            </a:r>
            <a:r>
              <a:rPr sz="1300" spc="0" dirty="0" smtClean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atem</a:t>
            </a:r>
            <a:r>
              <a:rPr sz="1300" spc="0" dirty="0" smtClean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nts</a:t>
            </a:r>
            <a:r>
              <a:rPr sz="1300" spc="89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w</a:t>
            </a:r>
            <a:r>
              <a:rPr sz="1300" spc="0" dirty="0" smtClean="0">
                <a:solidFill>
                  <a:srgbClr val="4C5B79"/>
                </a:solidFill>
                <a:latin typeface="Arial"/>
                <a:cs typeface="Arial"/>
              </a:rPr>
              <a:t>i</a:t>
            </a:r>
            <a:r>
              <a:rPr sz="1300" spc="0" dirty="0" smtClean="0">
                <a:solidFill>
                  <a:srgbClr val="E6B16E"/>
                </a:solidFill>
                <a:latin typeface="Arial"/>
                <a:cs typeface="Arial"/>
              </a:rPr>
              <a:t>l</a:t>
            </a:r>
            <a:r>
              <a:rPr sz="1300" spc="0" dirty="0" smtClean="0">
                <a:solidFill>
                  <a:srgbClr val="2C284B"/>
                </a:solidFill>
                <a:latin typeface="Arial"/>
                <a:cs typeface="Arial"/>
              </a:rPr>
              <a:t>l</a:t>
            </a:r>
            <a:r>
              <a:rPr sz="1300" spc="0" dirty="0" smtClean="0">
                <a:solidFill>
                  <a:srgbClr val="91CFF3"/>
                </a:solidFill>
                <a:latin typeface="Arial"/>
                <a:cs typeface="Arial"/>
              </a:rPr>
              <a:t>l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l</a:t>
            </a:r>
            <a:r>
              <a:rPr sz="1300" spc="179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lb</a:t>
            </a:r>
            <a:r>
              <a:rPr sz="1300" spc="0" dirty="0" smtClean="0">
                <a:solidFill>
                  <a:srgbClr val="4B4856"/>
                </a:solidFill>
                <a:latin typeface="Arial"/>
                <a:cs typeface="Arial"/>
              </a:rPr>
              <a:t>e 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ex</a:t>
            </a:r>
            <a:r>
              <a:rPr sz="1300" spc="0" dirty="0" smtClean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cu</a:t>
            </a:r>
            <a:r>
              <a:rPr sz="1300" spc="0" dirty="0" smtClean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ed </a:t>
            </a:r>
            <a:r>
              <a:rPr sz="1300" spc="179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within</a:t>
            </a:r>
            <a:r>
              <a:rPr sz="1300" spc="159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615A69"/>
                </a:solidFill>
                <a:latin typeface="Times New Roman"/>
                <a:cs typeface="Times New Roman"/>
              </a:rPr>
              <a:t>scripts</a:t>
            </a:r>
            <a:r>
              <a:rPr sz="1450" spc="84" dirty="0" smtClean="0">
                <a:solidFill>
                  <a:srgbClr val="615A69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and</a:t>
            </a:r>
            <a:r>
              <a:rPr sz="1300" spc="159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ma</a:t>
            </a:r>
            <a:r>
              <a:rPr sz="1300" spc="-200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cros.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6934" y="4652697"/>
            <a:ext cx="4308855" cy="4213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479">
              <a:lnSpc>
                <a:spcPts val="1475"/>
              </a:lnSpc>
              <a:spcBef>
                <a:spcPts val="73"/>
              </a:spcBef>
            </a:pPr>
            <a:r>
              <a:rPr sz="1950" baseline="1927" dirty="0" smtClean="0">
                <a:solidFill>
                  <a:srgbClr val="615A69"/>
                </a:solidFill>
                <a:latin typeface="Segoe UI"/>
                <a:cs typeface="Segoe UI"/>
              </a:rPr>
              <a:t>�</a:t>
            </a:r>
            <a:r>
              <a:rPr sz="1950" baseline="2229" dirty="0" smtClean="0">
                <a:solidFill>
                  <a:srgbClr val="4B4856"/>
                </a:solidFill>
                <a:latin typeface="Arial"/>
                <a:cs typeface="Arial"/>
              </a:rPr>
              <a:t>Fo</a:t>
            </a:r>
            <a:r>
              <a:rPr sz="1950" baseline="2229" dirty="0" smtClean="0">
                <a:solidFill>
                  <a:srgbClr val="615A69"/>
                </a:solidFill>
                <a:latin typeface="Arial"/>
                <a:cs typeface="Arial"/>
              </a:rPr>
              <a:t>r</a:t>
            </a:r>
            <a:r>
              <a:rPr sz="1950" baseline="2229" dirty="0" smtClean="0">
                <a:solidFill>
                  <a:srgbClr val="4B4856"/>
                </a:solidFill>
                <a:latin typeface="Arial"/>
                <a:cs typeface="Arial"/>
              </a:rPr>
              <a:t>mat</a:t>
            </a:r>
            <a:r>
              <a:rPr sz="1950" spc="14" baseline="2229" dirty="0" smtClean="0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sz="1875" spc="0" baseline="2319" dirty="0" smtClean="0">
                <a:solidFill>
                  <a:srgbClr val="4B4856"/>
                </a:solidFill>
                <a:latin typeface="Arial"/>
                <a:cs typeface="Arial"/>
              </a:rPr>
              <a:t>Co</a:t>
            </a:r>
            <a:r>
              <a:rPr sz="1875" spc="0" baseline="2319" dirty="0" smtClean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sz="1875" spc="0" baseline="2319" dirty="0" smtClean="0">
                <a:solidFill>
                  <a:srgbClr val="4B4856"/>
                </a:solidFill>
                <a:latin typeface="Arial"/>
                <a:cs typeface="Arial"/>
              </a:rPr>
              <a:t>tro</a:t>
            </a:r>
            <a:r>
              <a:rPr sz="1875" spc="0" baseline="2319" dirty="0" smtClean="0">
                <a:solidFill>
                  <a:srgbClr val="615A69"/>
                </a:solidFill>
                <a:latin typeface="Arial"/>
                <a:cs typeface="Arial"/>
              </a:rPr>
              <a:t>l</a:t>
            </a:r>
            <a:r>
              <a:rPr sz="1875" spc="29" baseline="2319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950" spc="0" baseline="2229" dirty="0" smtClean="0">
                <a:solidFill>
                  <a:srgbClr val="4B4856"/>
                </a:solidFill>
                <a:latin typeface="Arial"/>
                <a:cs typeface="Arial"/>
              </a:rPr>
              <a:t>Commands</a:t>
            </a:r>
            <a:r>
              <a:rPr sz="1950" spc="0" baseline="2229" dirty="0" smtClean="0">
                <a:solidFill>
                  <a:srgbClr val="615A69"/>
                </a:solidFill>
                <a:latin typeface="Arial"/>
                <a:cs typeface="Arial"/>
              </a:rPr>
              <a:t>:</a:t>
            </a:r>
            <a:endParaRPr sz="1300">
              <a:latin typeface="Arial"/>
              <a:cs typeface="Arial"/>
            </a:endParaRPr>
          </a:p>
          <a:p>
            <a:pPr marL="497369">
              <a:lnSpc>
                <a:spcPct val="95825"/>
              </a:lnSpc>
              <a:spcBef>
                <a:spcPts val="91"/>
              </a:spcBef>
            </a:pPr>
            <a:r>
              <a:rPr sz="1300" dirty="0" smtClean="0">
                <a:solidFill>
                  <a:srgbClr val="615A69"/>
                </a:solidFill>
                <a:latin typeface="Arial"/>
                <a:cs typeface="Arial"/>
              </a:rPr>
              <a:t>contro</a:t>
            </a:r>
            <a:r>
              <a:rPr sz="1300" dirty="0" smtClean="0">
                <a:solidFill>
                  <a:srgbClr val="4C5B79"/>
                </a:solidFill>
                <a:latin typeface="Arial"/>
                <a:cs typeface="Arial"/>
              </a:rPr>
              <a:t>l</a:t>
            </a:r>
            <a:r>
              <a:rPr sz="1300" spc="89" dirty="0" smtClean="0">
                <a:solidFill>
                  <a:srgbClr val="4C5B79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he</a:t>
            </a:r>
            <a:r>
              <a:rPr sz="1300" spc="225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615A69"/>
                </a:solidFill>
                <a:latin typeface="Times New Roman"/>
                <a:cs typeface="Times New Roman"/>
              </a:rPr>
              <a:t>form</a:t>
            </a:r>
            <a:r>
              <a:rPr sz="1400" spc="0" dirty="0" smtClean="0">
                <a:solidFill>
                  <a:srgbClr val="4B4856"/>
                </a:solidFill>
                <a:latin typeface="Times New Roman"/>
                <a:cs typeface="Times New Roman"/>
              </a:rPr>
              <a:t>a</a:t>
            </a:r>
            <a:r>
              <a:rPr sz="1400" spc="0" dirty="0" smtClean="0">
                <a:solidFill>
                  <a:srgbClr val="615A69"/>
                </a:solidFill>
                <a:latin typeface="Times New Roman"/>
                <a:cs typeface="Times New Roman"/>
              </a:rPr>
              <a:t>t</a:t>
            </a:r>
            <a:r>
              <a:rPr sz="1400" spc="9" dirty="0" smtClean="0">
                <a:solidFill>
                  <a:srgbClr val="615A69"/>
                </a:solidFill>
                <a:latin typeface="Times New Roman"/>
                <a:cs typeface="Times New Roman"/>
              </a:rPr>
              <a:t> 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of</a:t>
            </a:r>
            <a:r>
              <a:rPr sz="1300" spc="-39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scre</a:t>
            </a:r>
            <a:r>
              <a:rPr sz="1300" spc="0" dirty="0" smtClean="0">
                <a:solidFill>
                  <a:srgbClr val="4B4856"/>
                </a:solidFill>
                <a:latin typeface="Arial"/>
                <a:cs typeface="Arial"/>
              </a:rPr>
              <a:t>e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sz="1300" spc="89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a</a:t>
            </a:r>
            <a:r>
              <a:rPr sz="1300" spc="-60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nd</a:t>
            </a:r>
            <a:r>
              <a:rPr sz="1300" spc="167" dirty="0" smtClean="0">
                <a:solidFill>
                  <a:srgbClr val="615A69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pr</a:t>
            </a:r>
            <a:r>
              <a:rPr sz="1300" spc="0" dirty="0" smtClean="0">
                <a:solidFill>
                  <a:srgbClr val="4C5B79"/>
                </a:solidFill>
                <a:latin typeface="Arial"/>
                <a:cs typeface="Arial"/>
              </a:rPr>
              <a:t>i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n</a:t>
            </a:r>
            <a:r>
              <a:rPr sz="1300" spc="0" dirty="0" smtClean="0">
                <a:solidFill>
                  <a:srgbClr val="4B4856"/>
                </a:solidFill>
                <a:latin typeface="Arial"/>
                <a:cs typeface="Arial"/>
              </a:rPr>
              <a:t>t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e</a:t>
            </a:r>
            <a:r>
              <a:rPr sz="1300" spc="0" dirty="0" smtClean="0">
                <a:solidFill>
                  <a:srgbClr val="4B4856"/>
                </a:solidFill>
                <a:latin typeface="Arial"/>
                <a:cs typeface="Arial"/>
              </a:rPr>
              <a:t>r</a:t>
            </a:r>
            <a:r>
              <a:rPr sz="1300" spc="89" dirty="0" smtClean="0">
                <a:solidFill>
                  <a:srgbClr val="4B4856"/>
                </a:solidFill>
                <a:latin typeface="Arial"/>
                <a:cs typeface="Arial"/>
              </a:rPr>
              <a:t> </a:t>
            </a:r>
            <a:r>
              <a:rPr sz="1300" spc="0" dirty="0" smtClean="0">
                <a:solidFill>
                  <a:srgbClr val="615A69"/>
                </a:solidFill>
                <a:latin typeface="Arial"/>
                <a:cs typeface="Arial"/>
              </a:rPr>
              <a:t>output</a:t>
            </a:r>
            <a:r>
              <a:rPr sz="1300" spc="0" dirty="0" smtClean="0">
                <a:solidFill>
                  <a:srgbClr val="4C5B79"/>
                </a:solidFill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6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A4D91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398C9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8629D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8629D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8629D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8629D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8629D"/>
                </a:solidFill>
                <a:latin typeface="Arial"/>
                <a:cs typeface="Arial"/>
              </a:rPr>
              <a:t>UL</a:t>
            </a:r>
            <a:r>
              <a:rPr sz="400" spc="0" dirty="0" smtClean="0">
                <a:solidFill>
                  <a:srgbClr val="0A4D91"/>
                </a:solidFill>
                <a:latin typeface="Arial"/>
                <a:cs typeface="Arial"/>
              </a:rPr>
              <a:t>T</a:t>
            </a:r>
            <a:r>
              <a:rPr sz="400" spc="50" dirty="0" smtClean="0">
                <a:solidFill>
                  <a:srgbClr val="0A4D9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0A4D91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0A4D9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8629D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8629D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8629D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8629D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8629D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8629D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8629D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8629D"/>
                </a:solidFill>
                <a:latin typeface="Arial"/>
                <a:cs typeface="Arial"/>
              </a:rPr>
              <a:t>G</a:t>
            </a:r>
            <a:r>
              <a:rPr sz="400" spc="63" dirty="0" smtClean="0">
                <a:solidFill>
                  <a:srgbClr val="28629D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8629D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8629D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8629D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8629D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8629D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8629D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8629D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8629D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8629D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8629D"/>
                </a:solidFill>
                <a:latin typeface="Arial"/>
                <a:cs typeface="Arial"/>
              </a:rPr>
              <a:t>UR</a:t>
            </a:r>
            <a:r>
              <a:rPr sz="400" spc="50" dirty="0" smtClean="0">
                <a:solidFill>
                  <a:srgbClr val="28629D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8629D"/>
                </a:solidFill>
                <a:latin typeface="Arial"/>
                <a:cs typeface="Arial"/>
              </a:rPr>
              <a:t>C</a:t>
            </a:r>
            <a:r>
              <a:rPr sz="400" spc="0" dirty="0" smtClean="0">
                <a:solidFill>
                  <a:srgbClr val="0A4D91"/>
                </a:solidFill>
                <a:latin typeface="Arial"/>
                <a:cs typeface="Arial"/>
              </a:rPr>
              <a:t>I </a:t>
            </a:r>
            <a:r>
              <a:rPr sz="400" spc="-39" dirty="0" smtClean="0">
                <a:solidFill>
                  <a:srgbClr val="0A4D9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8629D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5724584" y="4075938"/>
            <a:ext cx="1504303" cy="102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8547" y="1499615"/>
            <a:ext cx="7763853" cy="46817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44" y="768095"/>
            <a:ext cx="759010" cy="429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4142" y="1136141"/>
            <a:ext cx="2409629" cy="1577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8155" y="749808"/>
            <a:ext cx="8833783" cy="1554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80417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6503" y="717829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0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82955" y="717829"/>
                </a:move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9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2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7" y="66424"/>
                </a:lnTo>
                <a:lnTo>
                  <a:pt x="9905997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9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2275" y="642914"/>
                </a:lnTo>
                <a:lnTo>
                  <a:pt x="457935" y="611028"/>
                </a:ln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80417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6503" y="717829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482955" y="717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482957" y="716827"/>
                </a:move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1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4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5999" y="66424"/>
                </a:lnTo>
                <a:lnTo>
                  <a:pt x="9905999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1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482957" y="716827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2926" y="6462522"/>
            <a:ext cx="1373991" cy="3177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6362700"/>
            <a:ext cx="9905999" cy="495298"/>
          </a:xfrm>
          <a:custGeom>
            <a:avLst/>
            <a:gdLst/>
            <a:ahLst/>
            <a:cxnLst/>
            <a:rect l="l" t="t" r="r" b="b"/>
            <a:pathLst>
              <a:path w="9905999" h="495298">
                <a:moveTo>
                  <a:pt x="0" y="495298"/>
                </a:moveTo>
                <a:lnTo>
                  <a:pt x="9905999" y="495298"/>
                </a:lnTo>
                <a:lnTo>
                  <a:pt x="9905999" y="0"/>
                </a:lnTo>
                <a:lnTo>
                  <a:pt x="0" y="0"/>
                </a:lnTo>
                <a:lnTo>
                  <a:pt x="0" y="4952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926586" y="444262"/>
            <a:ext cx="77059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BTEQ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00799" y="444262"/>
            <a:ext cx="1448608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Com</a:t>
            </a:r>
            <a:r>
              <a:rPr sz="2000" b="1" spc="-4" dirty="0" smtClean="0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ands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6014" y="1125899"/>
            <a:ext cx="2453093" cy="205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45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4D4553"/>
                </a:solidFill>
                <a:latin typeface="Arial"/>
                <a:cs typeface="Arial"/>
              </a:rPr>
              <a:t>S</a:t>
            </a:r>
            <a:r>
              <a:rPr sz="1400" b="1" spc="0" dirty="0" smtClean="0">
                <a:solidFill>
                  <a:srgbClr val="3B374C"/>
                </a:solidFill>
                <a:latin typeface="Arial"/>
                <a:cs typeface="Arial"/>
              </a:rPr>
              <a:t>e</a:t>
            </a:r>
            <a:r>
              <a:rPr sz="1400" b="1" spc="0" dirty="0" smtClean="0">
                <a:solidFill>
                  <a:srgbClr val="4D4553"/>
                </a:solidFill>
                <a:latin typeface="Arial"/>
                <a:cs typeface="Arial"/>
              </a:rPr>
              <a:t>ssion</a:t>
            </a:r>
            <a:r>
              <a:rPr sz="1400" b="1" spc="65" dirty="0" smtClean="0">
                <a:solidFill>
                  <a:srgbClr val="4D4553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4D4553"/>
                </a:solidFill>
                <a:latin typeface="Arial"/>
                <a:cs typeface="Arial"/>
              </a:rPr>
              <a:t>Centro  </a:t>
            </a:r>
            <a:r>
              <a:rPr sz="1400" spc="-189" dirty="0" smtClean="0">
                <a:solidFill>
                  <a:srgbClr val="4D4553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D4553"/>
                </a:solidFill>
                <a:latin typeface="Arial"/>
                <a:cs typeface="Arial"/>
              </a:rPr>
              <a:t>Command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35364" y="1528266"/>
            <a:ext cx="265840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40"/>
              </a:lnSpc>
              <a:spcBef>
                <a:spcPts val="62"/>
              </a:spcBef>
            </a:pPr>
            <a:r>
              <a:rPr sz="1650" spc="0" baseline="5350" dirty="0" smtClean="0">
                <a:solidFill>
                  <a:srgbClr val="4D4553"/>
                </a:solidFill>
                <a:latin typeface="Courier New"/>
                <a:cs typeface="Courier New"/>
              </a:rPr>
              <a:t>A</a:t>
            </a:r>
            <a:r>
              <a:rPr sz="1650" spc="0" baseline="5350" dirty="0" smtClean="0">
                <a:solidFill>
                  <a:srgbClr val="735066"/>
                </a:solidFill>
                <a:latin typeface="Courier New"/>
                <a:cs typeface="Courier New"/>
              </a:rPr>
              <a:t>b</a:t>
            </a:r>
            <a:r>
              <a:rPr sz="1650" spc="0" baseline="5350" dirty="0" smtClean="0">
                <a:solidFill>
                  <a:srgbClr val="4D4553"/>
                </a:solidFill>
                <a:latin typeface="Courier New"/>
                <a:cs typeface="Courier New"/>
              </a:rPr>
              <a:t>o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15568" y="1542659"/>
            <a:ext cx="451493" cy="1371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dirty="0" smtClean="0">
                <a:solidFill>
                  <a:srgbClr val="3B374C"/>
                </a:solidFill>
                <a:latin typeface="Arial"/>
                <a:cs typeface="Arial"/>
              </a:rPr>
              <a:t>A</a:t>
            </a:r>
            <a:r>
              <a:rPr sz="850" dirty="0" smtClean="0">
                <a:solidFill>
                  <a:srgbClr val="2A283D"/>
                </a:solidFill>
                <a:latin typeface="Arial"/>
                <a:cs typeface="Arial"/>
              </a:rPr>
              <a:t>B</a:t>
            </a:r>
            <a:r>
              <a:rPr sz="850" dirty="0" smtClean="0">
                <a:solidFill>
                  <a:srgbClr val="3B374C"/>
                </a:solidFill>
                <a:latin typeface="Arial"/>
                <a:cs typeface="Arial"/>
              </a:rPr>
              <a:t>O</a:t>
            </a:r>
            <a:r>
              <a:rPr sz="850" dirty="0" smtClean="0">
                <a:solidFill>
                  <a:srgbClr val="2A283D"/>
                </a:solidFill>
                <a:latin typeface="Arial"/>
                <a:cs typeface="Arial"/>
              </a:rPr>
              <a:t>RT</a:t>
            </a:r>
            <a:endParaRPr sz="8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4712" y="1973802"/>
            <a:ext cx="612279" cy="127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46"/>
              </a:spcBef>
            </a:pPr>
            <a:r>
              <a:rPr sz="800" dirty="0" smtClean="0">
                <a:solidFill>
                  <a:srgbClr val="2A283D"/>
                </a:solidFill>
                <a:latin typeface="Arial"/>
                <a:cs typeface="Arial"/>
              </a:rPr>
              <a:t>D</a:t>
            </a:r>
            <a:r>
              <a:rPr sz="800" dirty="0" smtClean="0">
                <a:solidFill>
                  <a:srgbClr val="2F1633"/>
                </a:solidFill>
                <a:latin typeface="Arial"/>
                <a:cs typeface="Arial"/>
              </a:rPr>
              <a:t>EF</a:t>
            </a:r>
            <a:r>
              <a:rPr sz="800" dirty="0" smtClean="0">
                <a:solidFill>
                  <a:srgbClr val="3B374C"/>
                </a:solidFill>
                <a:latin typeface="Arial"/>
                <a:cs typeface="Arial"/>
              </a:rPr>
              <a:t>AU</a:t>
            </a:r>
            <a:r>
              <a:rPr sz="800" dirty="0" smtClean="0">
                <a:solidFill>
                  <a:srgbClr val="2A283D"/>
                </a:solidFill>
                <a:latin typeface="Arial"/>
                <a:cs typeface="Arial"/>
              </a:rPr>
              <a:t>LT</a:t>
            </a:r>
            <a:r>
              <a:rPr sz="800" dirty="0" smtClean="0">
                <a:solidFill>
                  <a:srgbClr val="4D4553"/>
                </a:solidFill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4712" y="2439961"/>
            <a:ext cx="286031" cy="1625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0"/>
              </a:spcBef>
            </a:pPr>
            <a:r>
              <a:rPr sz="1050" dirty="0" smtClean="0">
                <a:solidFill>
                  <a:srgbClr val="2A283D"/>
                </a:solidFill>
                <a:latin typeface="Courier New"/>
                <a:cs typeface="Courier New"/>
              </a:rPr>
              <a:t>E</a:t>
            </a:r>
            <a:r>
              <a:rPr sz="1050" dirty="0" smtClean="0">
                <a:solidFill>
                  <a:srgbClr val="4D4553"/>
                </a:solidFill>
                <a:latin typeface="Courier New"/>
                <a:cs typeface="Courier New"/>
              </a:rPr>
              <a:t>X</a:t>
            </a:r>
            <a:r>
              <a:rPr sz="1050" dirty="0" smtClean="0">
                <a:solidFill>
                  <a:srgbClr val="2A283D"/>
                </a:solidFill>
                <a:latin typeface="Courier New"/>
                <a:cs typeface="Courier New"/>
              </a:rPr>
              <a:t>J</a:t>
            </a:r>
            <a:r>
              <a:rPr sz="1050" dirty="0" smtClean="0">
                <a:solidFill>
                  <a:srgbClr val="3B374C"/>
                </a:solidFill>
                <a:latin typeface="Courier New"/>
                <a:cs typeface="Courier New"/>
              </a:rPr>
              <a:t>J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4712" y="2782700"/>
            <a:ext cx="1022762" cy="1358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50" b="1" spc="0" dirty="0" smtClean="0">
                <a:solidFill>
                  <a:srgbClr val="2A283D"/>
                </a:solidFill>
                <a:latin typeface="Arial"/>
                <a:cs typeface="Arial"/>
              </a:rPr>
              <a:t>H</a:t>
            </a:r>
            <a:r>
              <a:rPr sz="850" b="1" spc="0" dirty="0" smtClean="0">
                <a:solidFill>
                  <a:srgbClr val="4D4553"/>
                </a:solidFill>
                <a:latin typeface="Arial"/>
                <a:cs typeface="Arial"/>
              </a:rPr>
              <a:t>A</a:t>
            </a:r>
            <a:r>
              <a:rPr sz="850" b="1" spc="0" dirty="0" smtClean="0">
                <a:solidFill>
                  <a:srgbClr val="2A283D"/>
                </a:solidFill>
                <a:latin typeface="Arial"/>
                <a:cs typeface="Arial"/>
              </a:rPr>
              <a:t>LT</a:t>
            </a:r>
            <a:r>
              <a:rPr sz="850" b="1" spc="49" dirty="0" smtClean="0">
                <a:solidFill>
                  <a:srgbClr val="2A283D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2A283D"/>
                </a:solidFill>
                <a:latin typeface="Arial"/>
                <a:cs typeface="Arial"/>
              </a:rPr>
              <a:t>E</a:t>
            </a:r>
            <a:r>
              <a:rPr sz="800" spc="0" dirty="0" smtClean="0">
                <a:solidFill>
                  <a:srgbClr val="3B374C"/>
                </a:solidFill>
                <a:latin typeface="Arial"/>
                <a:cs typeface="Arial"/>
              </a:rPr>
              <a:t>X</a:t>
            </a:r>
            <a:r>
              <a:rPr sz="800" spc="-86" dirty="0" smtClean="0">
                <a:solidFill>
                  <a:srgbClr val="3B374C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2A283D"/>
                </a:solidFill>
                <a:latin typeface="Arial"/>
                <a:cs typeface="Arial"/>
              </a:rPr>
              <a:t>E</a:t>
            </a:r>
            <a:r>
              <a:rPr sz="800" spc="0" dirty="0" smtClean="0">
                <a:solidFill>
                  <a:srgbClr val="4D4553"/>
                </a:solidFill>
                <a:latin typeface="Arial"/>
                <a:cs typeface="Arial"/>
              </a:rPr>
              <a:t>CU</a:t>
            </a:r>
            <a:r>
              <a:rPr sz="800" spc="0" dirty="0" smtClean="0">
                <a:solidFill>
                  <a:srgbClr val="2A283D"/>
                </a:solidFill>
                <a:latin typeface="Arial"/>
                <a:cs typeface="Arial"/>
              </a:rPr>
              <a:t>lli</a:t>
            </a:r>
            <a:r>
              <a:rPr sz="800" spc="0" dirty="0" smtClean="0">
                <a:solidFill>
                  <a:srgbClr val="2F1633"/>
                </a:solidFill>
                <a:latin typeface="Arial"/>
                <a:cs typeface="Arial"/>
              </a:rPr>
              <a:t>l</a:t>
            </a:r>
            <a:r>
              <a:rPr sz="800" spc="0" dirty="0" smtClean="0">
                <a:solidFill>
                  <a:srgbClr val="3B374C"/>
                </a:solidFill>
                <a:latin typeface="Arial"/>
                <a:cs typeface="Arial"/>
              </a:rPr>
              <a:t>ON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24712" y="3068450"/>
            <a:ext cx="490065" cy="3091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50" spc="0" dirty="0" smtClean="0">
                <a:solidFill>
                  <a:srgbClr val="3B374C"/>
                </a:solidFill>
                <a:latin typeface="Arial"/>
                <a:cs typeface="Arial"/>
              </a:rPr>
              <a:t>LO</a:t>
            </a:r>
            <a:r>
              <a:rPr sz="850" spc="0" dirty="0" smtClean="0">
                <a:solidFill>
                  <a:srgbClr val="4D4553"/>
                </a:solidFill>
                <a:latin typeface="Arial"/>
                <a:cs typeface="Arial"/>
              </a:rPr>
              <a:t>GO</a:t>
            </a:r>
            <a:r>
              <a:rPr sz="850" spc="-69" dirty="0" smtClean="0">
                <a:solidFill>
                  <a:srgbClr val="4D4553"/>
                </a:solidFill>
                <a:latin typeface="Arial"/>
                <a:cs typeface="Arial"/>
              </a:rPr>
              <a:t> </a:t>
            </a:r>
            <a:r>
              <a:rPr sz="850" b="1" spc="0" dirty="0" smtClean="0">
                <a:solidFill>
                  <a:srgbClr val="2F1633"/>
                </a:solidFill>
                <a:latin typeface="Arial"/>
                <a:cs typeface="Arial"/>
              </a:rPr>
              <a:t>F</a:t>
            </a:r>
            <a:r>
              <a:rPr sz="850" b="1" spc="0" dirty="0" smtClean="0">
                <a:solidFill>
                  <a:srgbClr val="2A283D"/>
                </a:solidFill>
                <a:latin typeface="Arial"/>
                <a:cs typeface="Arial"/>
              </a:rPr>
              <a:t>f</a:t>
            </a:r>
            <a:endParaRPr sz="850">
              <a:latin typeface="Arial"/>
              <a:cs typeface="Arial"/>
            </a:endParaRPr>
          </a:p>
          <a:p>
            <a:pPr marL="12700" marR="16573">
              <a:lnSpc>
                <a:spcPct val="95825"/>
              </a:lnSpc>
              <a:spcBef>
                <a:spcPts val="390"/>
              </a:spcBef>
            </a:pPr>
            <a:r>
              <a:rPr sz="850" dirty="0" smtClean="0">
                <a:solidFill>
                  <a:srgbClr val="3B374C"/>
                </a:solidFill>
                <a:latin typeface="Arial"/>
                <a:cs typeface="Arial"/>
              </a:rPr>
              <a:t>LO</a:t>
            </a:r>
            <a:r>
              <a:rPr sz="850" dirty="0" smtClean="0">
                <a:solidFill>
                  <a:srgbClr val="4D4553"/>
                </a:solidFill>
                <a:latin typeface="Arial"/>
                <a:cs typeface="Arial"/>
              </a:rPr>
              <a:t>G</a:t>
            </a:r>
            <a:r>
              <a:rPr sz="850" dirty="0" smtClean="0">
                <a:solidFill>
                  <a:srgbClr val="3B374C"/>
                </a:solidFill>
                <a:latin typeface="Arial"/>
                <a:cs typeface="Arial"/>
              </a:rPr>
              <a:t>ON</a:t>
            </a:r>
            <a:endParaRPr sz="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5568" y="3574913"/>
            <a:ext cx="594224" cy="2975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239">
              <a:lnSpc>
                <a:spcPct val="95825"/>
              </a:lnSpc>
              <a:spcBef>
                <a:spcPts val="15"/>
              </a:spcBef>
            </a:pPr>
            <a:r>
              <a:rPr sz="850" dirty="0" smtClean="0">
                <a:solidFill>
                  <a:srgbClr val="3B374C"/>
                </a:solidFill>
                <a:latin typeface="Arial"/>
                <a:cs typeface="Arial"/>
              </a:rPr>
              <a:t>Q</a:t>
            </a:r>
            <a:r>
              <a:rPr sz="850" dirty="0" smtClean="0">
                <a:solidFill>
                  <a:srgbClr val="374B63"/>
                </a:solidFill>
                <a:latin typeface="Arial"/>
                <a:cs typeface="Arial"/>
              </a:rPr>
              <a:t>U</a:t>
            </a:r>
            <a:r>
              <a:rPr sz="850" dirty="0" smtClean="0">
                <a:solidFill>
                  <a:srgbClr val="7EAFCE"/>
                </a:solidFill>
                <a:latin typeface="Arial"/>
                <a:cs typeface="Arial"/>
              </a:rPr>
              <a:t>I</a:t>
            </a:r>
            <a:r>
              <a:rPr sz="850" dirty="0" smtClean="0">
                <a:solidFill>
                  <a:srgbClr val="2F1633"/>
                </a:solidFill>
                <a:latin typeface="Arial"/>
                <a:cs typeface="Arial"/>
              </a:rPr>
              <a:t>T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45"/>
              </a:spcBef>
            </a:pPr>
            <a:r>
              <a:rPr sz="800" dirty="0" smtClean="0">
                <a:solidFill>
                  <a:srgbClr val="4D4553"/>
                </a:solidFill>
                <a:latin typeface="Arial"/>
                <a:cs typeface="Arial"/>
              </a:rPr>
              <a:t>S</a:t>
            </a:r>
            <a:r>
              <a:rPr sz="800" dirty="0" smtClean="0">
                <a:solidFill>
                  <a:srgbClr val="2A283D"/>
                </a:solidFill>
                <a:latin typeface="Arial"/>
                <a:cs typeface="Arial"/>
              </a:rPr>
              <a:t>E</a:t>
            </a:r>
            <a:r>
              <a:rPr sz="800" dirty="0" smtClean="0">
                <a:solidFill>
                  <a:srgbClr val="4D4553"/>
                </a:solidFill>
                <a:latin typeface="Arial"/>
                <a:cs typeface="Arial"/>
              </a:rPr>
              <a:t>UI</a:t>
            </a:r>
            <a:r>
              <a:rPr sz="800" dirty="0" smtClean="0">
                <a:solidFill>
                  <a:srgbClr val="2A283D"/>
                </a:solidFill>
                <a:latin typeface="Arial"/>
                <a:cs typeface="Arial"/>
              </a:rPr>
              <a:t>R</a:t>
            </a:r>
            <a:r>
              <a:rPr sz="800" dirty="0" smtClean="0">
                <a:solidFill>
                  <a:srgbClr val="2F1633"/>
                </a:solidFill>
                <a:latin typeface="Arial"/>
                <a:cs typeface="Arial"/>
              </a:rPr>
              <a:t>I</a:t>
            </a:r>
            <a:r>
              <a:rPr sz="800" dirty="0" smtClean="0">
                <a:solidFill>
                  <a:srgbClr val="3B374C"/>
                </a:solidFill>
                <a:latin typeface="Arial"/>
                <a:cs typeface="Arial"/>
              </a:rPr>
              <a:t>T\f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16456" y="4060456"/>
            <a:ext cx="453023" cy="1473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80"/>
              </a:lnSpc>
              <a:spcBef>
                <a:spcPts val="54"/>
              </a:spcBef>
            </a:pPr>
            <a:r>
              <a:rPr sz="950" spc="0" dirty="0" smtClean="0">
                <a:solidFill>
                  <a:srgbClr val="4D4553"/>
                </a:solidFill>
                <a:latin typeface="Arial"/>
                <a:cs typeface="Arial"/>
              </a:rPr>
              <a:t>he</a:t>
            </a:r>
            <a:r>
              <a:rPr sz="950" spc="23" dirty="0" smtClean="0">
                <a:solidFill>
                  <a:srgbClr val="4D4553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A77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3B374C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706A77"/>
                </a:solidFill>
                <a:latin typeface="Arial"/>
                <a:cs typeface="Arial"/>
              </a:rPr>
              <a:t>x</a:t>
            </a:r>
            <a:r>
              <a:rPr sz="850" spc="0" dirty="0" smtClean="0">
                <a:solidFill>
                  <a:srgbClr val="5F3645"/>
                </a:solidFill>
                <a:latin typeface="Arial"/>
                <a:cs typeface="Arial"/>
              </a:rPr>
              <a:t>t</a:t>
            </a:r>
            <a:endParaRPr sz="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30846" y="4058078"/>
            <a:ext cx="1025028" cy="1511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15"/>
              </a:lnSpc>
              <a:spcBef>
                <a:spcPts val="55"/>
              </a:spcBef>
            </a:pPr>
            <a:r>
              <a:rPr sz="800" spc="0" dirty="0" smtClean="0">
                <a:solidFill>
                  <a:srgbClr val="4D4553"/>
                </a:solidFill>
                <a:latin typeface="Arial"/>
                <a:cs typeface="Arial"/>
              </a:rPr>
              <a:t>OGO</a:t>
            </a:r>
            <a:r>
              <a:rPr sz="800" spc="87" dirty="0" smtClean="0">
                <a:solidFill>
                  <a:srgbClr val="4D4553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6A3D6E"/>
                </a:solidFill>
                <a:latin typeface="Arial"/>
                <a:cs typeface="Arial"/>
              </a:rPr>
              <a:t>N</a:t>
            </a:r>
            <a:r>
              <a:rPr sz="800" spc="98" dirty="0" smtClean="0">
                <a:solidFill>
                  <a:srgbClr val="6A3D6E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A77"/>
                </a:solidFill>
                <a:latin typeface="Arial"/>
                <a:cs typeface="Arial"/>
              </a:rPr>
              <a:t>c</a:t>
            </a:r>
            <a:r>
              <a:rPr sz="850" spc="0" dirty="0" smtClean="0">
                <a:solidFill>
                  <a:srgbClr val="4D4553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706A77"/>
                </a:solidFill>
                <a:latin typeface="Arial"/>
                <a:cs typeface="Arial"/>
              </a:rPr>
              <a:t>mm   </a:t>
            </a:r>
            <a:r>
              <a:rPr sz="850" spc="104" dirty="0" smtClean="0">
                <a:solidFill>
                  <a:srgbClr val="706A77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735066"/>
                </a:solidFill>
                <a:latin typeface="Times New Roman"/>
                <a:cs typeface="Times New Roman"/>
              </a:rPr>
              <a:t>d</a:t>
            </a:r>
            <a:r>
              <a:rPr sz="1000" spc="0" dirty="0" smtClean="0">
                <a:solidFill>
                  <a:srgbClr val="706A77"/>
                </a:solidFill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5568" y="4072350"/>
            <a:ext cx="593915" cy="127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46"/>
              </a:spcBef>
            </a:pPr>
            <a:r>
              <a:rPr sz="800" dirty="0" smtClean="0">
                <a:solidFill>
                  <a:srgbClr val="4D4553"/>
                </a:solidFill>
                <a:latin typeface="Arial"/>
                <a:cs typeface="Arial"/>
              </a:rPr>
              <a:t>S</a:t>
            </a:r>
            <a:r>
              <a:rPr sz="800" dirty="0" smtClean="0">
                <a:solidFill>
                  <a:srgbClr val="3B374C"/>
                </a:solidFill>
                <a:latin typeface="Arial"/>
                <a:cs typeface="Arial"/>
              </a:rPr>
              <a:t>ESS</a:t>
            </a:r>
            <a:r>
              <a:rPr sz="800" dirty="0" smtClean="0">
                <a:solidFill>
                  <a:srgbClr val="2A283D"/>
                </a:solidFill>
                <a:latin typeface="Arial"/>
                <a:cs typeface="Arial"/>
              </a:rPr>
              <a:t>I</a:t>
            </a:r>
            <a:r>
              <a:rPr sz="800" dirty="0" smtClean="0">
                <a:solidFill>
                  <a:srgbClr val="80C0E5"/>
                </a:solidFill>
                <a:latin typeface="Arial"/>
                <a:cs typeface="Arial"/>
              </a:rPr>
              <a:t>I</a:t>
            </a:r>
            <a:r>
              <a:rPr sz="800" dirty="0" smtClean="0">
                <a:solidFill>
                  <a:srgbClr val="3B374C"/>
                </a:solidFill>
                <a:latin typeface="Arial"/>
                <a:cs typeface="Arial"/>
              </a:rPr>
              <a:t>ON</a:t>
            </a:r>
            <a:r>
              <a:rPr sz="800" dirty="0" smtClean="0">
                <a:solidFill>
                  <a:srgbClr val="4D4553"/>
                </a:solidFill>
                <a:latin typeface="Arial"/>
                <a:cs typeface="Arial"/>
              </a:rPr>
              <a:t>S</a:t>
            </a:r>
            <a:r>
              <a:rPr sz="800" dirty="0" smtClean="0">
                <a:solidFill>
                  <a:srgbClr val="80C0E5"/>
                </a:solidFill>
                <a:latin typeface="Arial"/>
                <a:cs typeface="Arial"/>
              </a:rPr>
              <a:t>,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5568" y="4347916"/>
            <a:ext cx="1090599" cy="146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0"/>
              </a:lnSpc>
              <a:spcBef>
                <a:spcPts val="53"/>
              </a:spcBef>
            </a:pPr>
            <a:r>
              <a:rPr sz="800" spc="0" dirty="0" smtClean="0">
                <a:solidFill>
                  <a:srgbClr val="4D4553"/>
                </a:solidFill>
                <a:latin typeface="Arial"/>
                <a:cs typeface="Arial"/>
              </a:rPr>
              <a:t>S</a:t>
            </a:r>
            <a:r>
              <a:rPr sz="800" spc="-24" dirty="0" smtClean="0">
                <a:solidFill>
                  <a:srgbClr val="4D4553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3B374C"/>
                </a:solidFill>
                <a:latin typeface="Arial"/>
                <a:cs typeface="Arial"/>
              </a:rPr>
              <a:t>ESS</a:t>
            </a:r>
            <a:r>
              <a:rPr sz="800" spc="0" dirty="0" smtClean="0">
                <a:solidFill>
                  <a:srgbClr val="2A283D"/>
                </a:solidFill>
                <a:latin typeface="Arial"/>
                <a:cs typeface="Arial"/>
              </a:rPr>
              <a:t>I</a:t>
            </a:r>
            <a:r>
              <a:rPr sz="800" spc="0" dirty="0" smtClean="0">
                <a:solidFill>
                  <a:srgbClr val="80C0E5"/>
                </a:solidFill>
                <a:latin typeface="Arial"/>
                <a:cs typeface="Arial"/>
              </a:rPr>
              <a:t>I</a:t>
            </a:r>
            <a:r>
              <a:rPr sz="800" spc="0" dirty="0" smtClean="0">
                <a:solidFill>
                  <a:srgbClr val="3B374C"/>
                </a:solidFill>
                <a:latin typeface="Arial"/>
                <a:cs typeface="Arial"/>
              </a:rPr>
              <a:t>ON </a:t>
            </a:r>
            <a:r>
              <a:rPr sz="800" spc="-84" dirty="0" smtClean="0">
                <a:solidFill>
                  <a:srgbClr val="3B374C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B374C"/>
                </a:solidFill>
                <a:latin typeface="Times New Roman"/>
                <a:cs typeface="Times New Roman"/>
              </a:rPr>
              <a:t>C</a:t>
            </a:r>
            <a:r>
              <a:rPr sz="950" spc="0" dirty="0" smtClean="0">
                <a:solidFill>
                  <a:srgbClr val="2A283D"/>
                </a:solidFill>
                <a:latin typeface="Times New Roman"/>
                <a:cs typeface="Times New Roman"/>
              </a:rPr>
              <a:t>HAR</a:t>
            </a:r>
            <a:r>
              <a:rPr sz="950" spc="0" dirty="0" smtClean="0">
                <a:solidFill>
                  <a:srgbClr val="3B374C"/>
                </a:solidFill>
                <a:latin typeface="Times New Roman"/>
                <a:cs typeface="Times New Roman"/>
              </a:rPr>
              <a:t>S</a:t>
            </a:r>
            <a:r>
              <a:rPr sz="950" spc="0" dirty="0" smtClean="0">
                <a:solidFill>
                  <a:srgbClr val="2A283D"/>
                </a:solidFill>
                <a:latin typeface="Times New Roman"/>
                <a:cs typeface="Times New Roman"/>
              </a:rPr>
              <a:t>H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5568" y="4637903"/>
            <a:ext cx="1071064" cy="137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00" dirty="0" smtClean="0">
                <a:solidFill>
                  <a:srgbClr val="4D4553"/>
                </a:solidFill>
                <a:latin typeface="Arial"/>
                <a:cs typeface="Arial"/>
              </a:rPr>
              <a:t>S</a:t>
            </a:r>
            <a:r>
              <a:rPr sz="800" dirty="0" smtClean="0">
                <a:solidFill>
                  <a:srgbClr val="3B374C"/>
                </a:solidFill>
                <a:latin typeface="Arial"/>
                <a:cs typeface="Arial"/>
              </a:rPr>
              <a:t>ESS</a:t>
            </a:r>
            <a:r>
              <a:rPr sz="800" dirty="0" smtClean="0">
                <a:solidFill>
                  <a:srgbClr val="80C0E5"/>
                </a:solidFill>
                <a:latin typeface="Arial"/>
                <a:cs typeface="Arial"/>
              </a:rPr>
              <a:t>I</a:t>
            </a:r>
            <a:r>
              <a:rPr sz="800" dirty="0" smtClean="0">
                <a:solidFill>
                  <a:srgbClr val="3B374C"/>
                </a:solidFill>
                <a:latin typeface="Arial"/>
                <a:cs typeface="Arial"/>
              </a:rPr>
              <a:t>ON</a:t>
            </a:r>
            <a:r>
              <a:rPr sz="800" spc="64" dirty="0" smtClean="0">
                <a:solidFill>
                  <a:srgbClr val="3B374C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D4553"/>
                </a:solidFill>
                <a:latin typeface="Arial"/>
                <a:cs typeface="Arial"/>
              </a:rPr>
              <a:t>S</a:t>
            </a:r>
            <a:r>
              <a:rPr sz="850" spc="0" dirty="0" smtClean="0">
                <a:solidFill>
                  <a:srgbClr val="2A283D"/>
                </a:solidFill>
                <a:latin typeface="Arial"/>
                <a:cs typeface="Arial"/>
              </a:rPr>
              <a:t>QLIIF</a:t>
            </a:r>
            <a:r>
              <a:rPr sz="850" spc="0" dirty="0" smtClean="0">
                <a:solidFill>
                  <a:srgbClr val="3B374C"/>
                </a:solidFill>
                <a:latin typeface="Arial"/>
                <a:cs typeface="Arial"/>
              </a:rPr>
              <a:t>LA'6</a:t>
            </a:r>
            <a:endParaRPr sz="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15568" y="5123910"/>
            <a:ext cx="1384931" cy="127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46"/>
              </a:spcBef>
            </a:pPr>
            <a:r>
              <a:rPr sz="800" spc="0" dirty="0" smtClean="0">
                <a:solidFill>
                  <a:srgbClr val="4D4553"/>
                </a:solidFill>
                <a:latin typeface="Arial"/>
                <a:cs typeface="Arial"/>
              </a:rPr>
              <a:t>S</a:t>
            </a:r>
            <a:r>
              <a:rPr sz="800" spc="-24" dirty="0" smtClean="0">
                <a:solidFill>
                  <a:srgbClr val="4D4553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4D4553"/>
                </a:solidFill>
                <a:latin typeface="Arial"/>
                <a:cs typeface="Arial"/>
              </a:rPr>
              <a:t>ESS</a:t>
            </a:r>
            <a:r>
              <a:rPr sz="800" spc="0" dirty="0" smtClean="0">
                <a:solidFill>
                  <a:srgbClr val="2F1633"/>
                </a:solidFill>
                <a:latin typeface="Arial"/>
                <a:cs typeface="Arial"/>
              </a:rPr>
              <a:t>I</a:t>
            </a:r>
            <a:r>
              <a:rPr sz="800" spc="0" dirty="0" smtClean="0">
                <a:solidFill>
                  <a:srgbClr val="80C0E5"/>
                </a:solidFill>
                <a:latin typeface="Arial"/>
                <a:cs typeface="Arial"/>
              </a:rPr>
              <a:t>I</a:t>
            </a:r>
            <a:r>
              <a:rPr sz="800" spc="0" dirty="0" smtClean="0">
                <a:solidFill>
                  <a:srgbClr val="3B374C"/>
                </a:solidFill>
                <a:latin typeface="Arial"/>
                <a:cs typeface="Arial"/>
              </a:rPr>
              <a:t>ON</a:t>
            </a:r>
            <a:r>
              <a:rPr sz="800" spc="64" dirty="0" smtClean="0">
                <a:solidFill>
                  <a:srgbClr val="3B374C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2A283D"/>
                </a:solidFill>
                <a:latin typeface="Arial"/>
                <a:cs typeface="Arial"/>
              </a:rPr>
              <a:t>TR</a:t>
            </a:r>
            <a:r>
              <a:rPr sz="800" spc="0" dirty="0" smtClean="0">
                <a:solidFill>
                  <a:srgbClr val="3B374C"/>
                </a:solidFill>
                <a:latin typeface="Arial"/>
                <a:cs typeface="Arial"/>
              </a:rPr>
              <a:t>AN</a:t>
            </a:r>
            <a:r>
              <a:rPr sz="800" spc="0" dirty="0" smtClean="0">
                <a:solidFill>
                  <a:srgbClr val="4D4553"/>
                </a:solidFill>
                <a:latin typeface="Arial"/>
                <a:cs typeface="Arial"/>
              </a:rPr>
              <a:t>SA</a:t>
            </a:r>
            <a:r>
              <a:rPr sz="800" spc="-122" dirty="0" smtClean="0">
                <a:solidFill>
                  <a:srgbClr val="4D4553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C4AE91"/>
                </a:solidFill>
                <a:latin typeface="Arial"/>
                <a:cs typeface="Arial"/>
              </a:rPr>
              <a:t>·</a:t>
            </a:r>
            <a:r>
              <a:rPr sz="800" spc="0" dirty="0" smtClean="0">
                <a:solidFill>
                  <a:srgbClr val="80C0E5"/>
                </a:solidFill>
                <a:latin typeface="Arial"/>
                <a:cs typeface="Arial"/>
              </a:rPr>
              <a:t>.</a:t>
            </a:r>
            <a:r>
              <a:rPr sz="800" spc="50" dirty="0" smtClean="0">
                <a:solidFill>
                  <a:srgbClr val="80C0E5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3B374C"/>
                </a:solidFill>
                <a:latin typeface="Arial"/>
                <a:cs typeface="Arial"/>
              </a:rPr>
              <a:t>li</a:t>
            </a:r>
            <a:r>
              <a:rPr sz="800" spc="0" dirty="0" smtClean="0">
                <a:solidFill>
                  <a:srgbClr val="2A283D"/>
                </a:solidFill>
                <a:latin typeface="Arial"/>
                <a:cs typeface="Arial"/>
              </a:rPr>
              <a:t>l</a:t>
            </a:r>
            <a:r>
              <a:rPr sz="800" spc="0" dirty="0" smtClean="0">
                <a:solidFill>
                  <a:srgbClr val="3B374C"/>
                </a:solidFill>
                <a:latin typeface="Arial"/>
                <a:cs typeface="Arial"/>
              </a:rPr>
              <a:t>O</a:t>
            </a:r>
            <a:r>
              <a:rPr sz="800" spc="0" dirty="0" smtClean="0">
                <a:solidFill>
                  <a:srgbClr val="2A283D"/>
                </a:solidFill>
                <a:latin typeface="Arial"/>
                <a:cs typeface="Arial"/>
              </a:rPr>
              <a:t>N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15568" y="5454877"/>
            <a:ext cx="1071429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sz="800" dirty="0" smtClean="0">
                <a:solidFill>
                  <a:srgbClr val="4D4553"/>
                </a:solidFill>
                <a:latin typeface="Arial"/>
                <a:cs typeface="Arial"/>
              </a:rPr>
              <a:t>S</a:t>
            </a:r>
            <a:r>
              <a:rPr sz="800" dirty="0" smtClean="0">
                <a:solidFill>
                  <a:srgbClr val="2A283D"/>
                </a:solidFill>
                <a:latin typeface="Arial"/>
                <a:cs typeface="Arial"/>
              </a:rPr>
              <a:t>H</a:t>
            </a:r>
            <a:r>
              <a:rPr sz="800" dirty="0" smtClean="0">
                <a:solidFill>
                  <a:srgbClr val="4D4553"/>
                </a:solidFill>
                <a:latin typeface="Arial"/>
                <a:cs typeface="Arial"/>
              </a:rPr>
              <a:t>O</a:t>
            </a:r>
            <a:r>
              <a:rPr sz="800" dirty="0" smtClean="0">
                <a:solidFill>
                  <a:srgbClr val="3B374C"/>
                </a:solidFill>
                <a:latin typeface="Arial"/>
                <a:cs typeface="Arial"/>
              </a:rPr>
              <a:t>W</a:t>
            </a:r>
            <a:r>
              <a:rPr sz="800" spc="64" dirty="0" smtClean="0">
                <a:solidFill>
                  <a:srgbClr val="3B37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D4553"/>
                </a:solidFill>
                <a:latin typeface="Times New Roman"/>
                <a:cs typeface="Times New Roman"/>
              </a:rPr>
              <a:t>G</a:t>
            </a:r>
            <a:r>
              <a:rPr sz="900" spc="0" dirty="0" smtClean="0">
                <a:solidFill>
                  <a:srgbClr val="3B374C"/>
                </a:solidFill>
                <a:latin typeface="Times New Roman"/>
                <a:cs typeface="Times New Roman"/>
              </a:rPr>
              <a:t>ON</a:t>
            </a:r>
            <a:r>
              <a:rPr sz="900" spc="0" dirty="0" smtClean="0">
                <a:solidFill>
                  <a:srgbClr val="2A283D"/>
                </a:solidFill>
                <a:latin typeface="Times New Roman"/>
                <a:cs typeface="Times New Roman"/>
              </a:rPr>
              <a:t>liR</a:t>
            </a:r>
            <a:r>
              <a:rPr sz="900" spc="0" dirty="0" smtClean="0">
                <a:solidFill>
                  <a:srgbClr val="4D4553"/>
                </a:solidFill>
                <a:latin typeface="Times New Roman"/>
                <a:cs typeface="Times New Roman"/>
              </a:rPr>
              <a:t>O</a:t>
            </a:r>
            <a:r>
              <a:rPr sz="900" spc="0" dirty="0" smtClean="0">
                <a:solidFill>
                  <a:srgbClr val="3B374C"/>
                </a:solidFill>
                <a:latin typeface="Times New Roman"/>
                <a:cs typeface="Times New Roman"/>
              </a:rPr>
              <a:t>LS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5568" y="5750274"/>
            <a:ext cx="1021497" cy="2941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46"/>
              </a:spcBef>
            </a:pPr>
            <a:r>
              <a:rPr sz="800" dirty="0" smtClean="0">
                <a:solidFill>
                  <a:srgbClr val="4D4553"/>
                </a:solidFill>
                <a:latin typeface="Arial"/>
                <a:cs typeface="Arial"/>
              </a:rPr>
              <a:t>S</a:t>
            </a:r>
            <a:r>
              <a:rPr sz="800" dirty="0" smtClean="0">
                <a:solidFill>
                  <a:srgbClr val="2A283D"/>
                </a:solidFill>
                <a:latin typeface="Arial"/>
                <a:cs typeface="Arial"/>
              </a:rPr>
              <a:t>H</a:t>
            </a:r>
            <a:r>
              <a:rPr sz="800" dirty="0" smtClean="0">
                <a:solidFill>
                  <a:srgbClr val="3B374C"/>
                </a:solidFill>
                <a:latin typeface="Arial"/>
                <a:cs typeface="Arial"/>
              </a:rPr>
              <a:t>OW</a:t>
            </a:r>
            <a:r>
              <a:rPr sz="800" spc="64" dirty="0" smtClean="0">
                <a:solidFill>
                  <a:srgbClr val="3B374C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4D4553"/>
                </a:solidFill>
                <a:latin typeface="Arial"/>
                <a:cs typeface="Arial"/>
              </a:rPr>
              <a:t>V</a:t>
            </a:r>
            <a:r>
              <a:rPr sz="800" spc="0" dirty="0" smtClean="0">
                <a:solidFill>
                  <a:srgbClr val="2A283D"/>
                </a:solidFill>
                <a:latin typeface="Arial"/>
                <a:cs typeface="Arial"/>
              </a:rPr>
              <a:t>ER</a:t>
            </a:r>
            <a:r>
              <a:rPr sz="800" spc="0" dirty="0" smtClean="0">
                <a:solidFill>
                  <a:srgbClr val="4D4553"/>
                </a:solidFill>
                <a:latin typeface="Arial"/>
                <a:cs typeface="Arial"/>
              </a:rPr>
              <a:t>S</a:t>
            </a:r>
            <a:r>
              <a:rPr sz="800" spc="0" dirty="0" smtClean="0">
                <a:solidFill>
                  <a:srgbClr val="2F1633"/>
                </a:solidFill>
                <a:latin typeface="Arial"/>
                <a:cs typeface="Arial"/>
              </a:rPr>
              <a:t>I</a:t>
            </a:r>
            <a:r>
              <a:rPr sz="800" spc="0" dirty="0" smtClean="0">
                <a:solidFill>
                  <a:srgbClr val="3B374C"/>
                </a:solidFill>
                <a:latin typeface="Arial"/>
                <a:cs typeface="Arial"/>
              </a:rPr>
              <a:t>ON</a:t>
            </a:r>
            <a:r>
              <a:rPr sz="800" spc="0" dirty="0" smtClean="0">
                <a:solidFill>
                  <a:srgbClr val="4D4553"/>
                </a:solidFill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  <a:p>
            <a:pPr marL="12700" marR="15239">
              <a:lnSpc>
                <a:spcPct val="95825"/>
              </a:lnSpc>
              <a:spcBef>
                <a:spcPts val="284"/>
              </a:spcBef>
            </a:pPr>
            <a:r>
              <a:rPr sz="850" dirty="0" smtClean="0">
                <a:solidFill>
                  <a:srgbClr val="2A283D"/>
                </a:solidFill>
                <a:latin typeface="Times New Roman"/>
                <a:cs typeface="Times New Roman"/>
              </a:rPr>
              <a:t>liDP'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798" y="6450071"/>
            <a:ext cx="1423586" cy="346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96777">
              <a:lnSpc>
                <a:spcPts val="1850"/>
              </a:lnSpc>
              <a:spcBef>
                <a:spcPts val="92"/>
              </a:spcBef>
            </a:pPr>
            <a:r>
              <a:rPr sz="1700" dirty="0" smtClean="0">
                <a:solidFill>
                  <a:srgbClr val="04498E"/>
                </a:solidFill>
                <a:latin typeface="Times New Roman"/>
                <a:cs typeface="Times New Roman"/>
              </a:rPr>
              <a:t>Cap</a:t>
            </a:r>
            <a:r>
              <a:rPr sz="1700" dirty="0" smtClean="0">
                <a:solidFill>
                  <a:srgbClr val="0699CB"/>
                </a:solidFill>
                <a:latin typeface="Times New Roman"/>
                <a:cs typeface="Times New Roman"/>
              </a:rPr>
              <a:t>gemmi</a:t>
            </a:r>
            <a:endParaRPr sz="1700">
              <a:latin typeface="Times New Roman"/>
              <a:cs typeface="Times New Roman"/>
            </a:endParaRPr>
          </a:p>
          <a:p>
            <a:pPr marL="12700" marR="32766">
              <a:lnSpc>
                <a:spcPct val="95825"/>
              </a:lnSpc>
              <a:spcBef>
                <a:spcPts val="227"/>
              </a:spcBef>
            </a:pPr>
            <a:r>
              <a:rPr sz="400" dirty="0" smtClean="0">
                <a:solidFill>
                  <a:srgbClr val="25629C"/>
                </a:solidFill>
                <a:latin typeface="Arial"/>
                <a:cs typeface="Arial"/>
              </a:rPr>
              <a:t>CON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 </a:t>
            </a:r>
            <a:r>
              <a:rPr sz="400" spc="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ULT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I    </a:t>
            </a:r>
            <a:r>
              <a:rPr sz="400" spc="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TECH </a:t>
            </a:r>
            <a:r>
              <a:rPr sz="400" spc="2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NOL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O </a:t>
            </a:r>
            <a:r>
              <a:rPr sz="400" spc="2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G</a:t>
            </a:r>
            <a:r>
              <a:rPr sz="400" spc="6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Y</a:t>
            </a:r>
            <a:r>
              <a:rPr sz="400" spc="0" dirty="0" smtClean="0">
                <a:solidFill>
                  <a:srgbClr val="5080B1"/>
                </a:solidFill>
                <a:latin typeface="Arial"/>
                <a:cs typeface="Arial"/>
              </a:rPr>
              <a:t>.</a:t>
            </a:r>
            <a:r>
              <a:rPr sz="400" spc="50" dirty="0" smtClean="0">
                <a:solidFill>
                  <a:srgbClr val="5080B1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43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UT</a:t>
            </a:r>
            <a:r>
              <a:rPr sz="400" spc="34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5</a:t>
            </a:r>
            <a:r>
              <a:rPr sz="400" spc="65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0</a:t>
            </a:r>
            <a:r>
              <a:rPr sz="400" spc="61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UR</a:t>
            </a:r>
            <a:r>
              <a:rPr sz="400" spc="50" dirty="0" smtClean="0">
                <a:solidFill>
                  <a:srgbClr val="25629C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C</a:t>
            </a:r>
            <a:r>
              <a:rPr sz="400" spc="0" dirty="0" smtClean="0">
                <a:solidFill>
                  <a:srgbClr val="04498E"/>
                </a:solidFill>
                <a:latin typeface="Arial"/>
                <a:cs typeface="Arial"/>
              </a:rPr>
              <a:t>I </a:t>
            </a:r>
            <a:r>
              <a:rPr sz="400" spc="-39" dirty="0" smtClean="0">
                <a:solidFill>
                  <a:srgbClr val="04498E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25629C"/>
                </a:solidFill>
                <a:latin typeface="Arial"/>
                <a:cs typeface="Arial"/>
              </a:rPr>
              <a:t>NG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21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62151" y="1485900"/>
            <a:ext cx="6981825" cy="388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26586" y="444262"/>
            <a:ext cx="77059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BTEQ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00799" y="444262"/>
            <a:ext cx="1448608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Com</a:t>
            </a:r>
            <a:r>
              <a:rPr sz="2000" b="1" spc="-4" dirty="0" smtClean="0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ands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22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28712" y="1671701"/>
            <a:ext cx="7648575" cy="3890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26586" y="482362"/>
            <a:ext cx="77059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BTEQ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00799" y="482362"/>
            <a:ext cx="1448608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Com</a:t>
            </a:r>
            <a:r>
              <a:rPr sz="2000" b="1" spc="-4" dirty="0" smtClean="0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ands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23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09662" y="1371600"/>
            <a:ext cx="7686675" cy="3900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26586" y="444262"/>
            <a:ext cx="77059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BTEQ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00799" y="444262"/>
            <a:ext cx="1448608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Com</a:t>
            </a:r>
            <a:r>
              <a:rPr sz="2000" b="1" spc="-4" dirty="0" smtClean="0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ands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24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86683" y="3137122"/>
            <a:ext cx="403010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b="1" spc="0" dirty="0" smtClean="0">
                <a:solidFill>
                  <a:srgbClr val="0097C6"/>
                </a:solidFill>
                <a:latin typeface="Arial"/>
                <a:cs typeface="Arial"/>
              </a:rPr>
              <a:t>Q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4750" y="3137122"/>
            <a:ext cx="380223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b="1" spc="0" dirty="0" smtClean="0">
                <a:solidFill>
                  <a:srgbClr val="0097C6"/>
                </a:solidFill>
                <a:latin typeface="Arial"/>
                <a:cs typeface="Arial"/>
              </a:rPr>
              <a:t>&amp;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06602" y="3137122"/>
            <a:ext cx="380223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25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object 579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9445752" y="4098417"/>
            <a:ext cx="191134" cy="191134"/>
          </a:xfrm>
          <a:custGeom>
            <a:avLst/>
            <a:gdLst/>
            <a:ahLst/>
            <a:cxnLst/>
            <a:rect l="l" t="t" r="r" b="b"/>
            <a:pathLst>
              <a:path w="191134" h="191134">
                <a:moveTo>
                  <a:pt x="180848" y="52323"/>
                </a:moveTo>
                <a:lnTo>
                  <a:pt x="172084" y="35559"/>
                </a:lnTo>
                <a:lnTo>
                  <a:pt x="157861" y="21716"/>
                </a:lnTo>
                <a:lnTo>
                  <a:pt x="142240" y="12064"/>
                </a:lnTo>
                <a:lnTo>
                  <a:pt x="123825" y="3936"/>
                </a:lnTo>
                <a:lnTo>
                  <a:pt x="104140" y="0"/>
                </a:lnTo>
                <a:lnTo>
                  <a:pt x="87249" y="1650"/>
                </a:lnTo>
                <a:lnTo>
                  <a:pt x="70357" y="3301"/>
                </a:lnTo>
                <a:lnTo>
                  <a:pt x="52197" y="9270"/>
                </a:lnTo>
                <a:lnTo>
                  <a:pt x="36956" y="20700"/>
                </a:lnTo>
                <a:lnTo>
                  <a:pt x="23114" y="34924"/>
                </a:lnTo>
                <a:lnTo>
                  <a:pt x="12065" y="47751"/>
                </a:lnTo>
                <a:lnTo>
                  <a:pt x="3809" y="66166"/>
                </a:lnTo>
                <a:lnTo>
                  <a:pt x="0" y="85851"/>
                </a:lnTo>
                <a:lnTo>
                  <a:pt x="1650" y="102742"/>
                </a:lnTo>
                <a:lnTo>
                  <a:pt x="4699" y="122427"/>
                </a:lnTo>
                <a:lnTo>
                  <a:pt x="10541" y="140588"/>
                </a:lnTo>
                <a:lnTo>
                  <a:pt x="22098" y="155828"/>
                </a:lnTo>
                <a:lnTo>
                  <a:pt x="34925" y="166877"/>
                </a:lnTo>
                <a:lnTo>
                  <a:pt x="47751" y="177926"/>
                </a:lnTo>
                <a:lnTo>
                  <a:pt x="66040" y="186181"/>
                </a:lnTo>
                <a:lnTo>
                  <a:pt x="85851" y="189991"/>
                </a:lnTo>
                <a:lnTo>
                  <a:pt x="104140" y="191134"/>
                </a:lnTo>
                <a:lnTo>
                  <a:pt x="123698" y="188086"/>
                </a:lnTo>
                <a:lnTo>
                  <a:pt x="140462" y="179450"/>
                </a:lnTo>
                <a:lnTo>
                  <a:pt x="157225" y="170687"/>
                </a:lnTo>
                <a:lnTo>
                  <a:pt x="168275" y="157860"/>
                </a:lnTo>
                <a:lnTo>
                  <a:pt x="177926" y="142239"/>
                </a:lnTo>
                <a:lnTo>
                  <a:pt x="186054" y="123951"/>
                </a:lnTo>
                <a:lnTo>
                  <a:pt x="189992" y="104139"/>
                </a:lnTo>
                <a:lnTo>
                  <a:pt x="191134" y="85851"/>
                </a:lnTo>
                <a:lnTo>
                  <a:pt x="189483" y="69087"/>
                </a:lnTo>
                <a:lnTo>
                  <a:pt x="180848" y="523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9445752" y="4098417"/>
            <a:ext cx="191134" cy="191134"/>
          </a:xfrm>
          <a:custGeom>
            <a:avLst/>
            <a:gdLst/>
            <a:ahLst/>
            <a:cxnLst/>
            <a:rect l="l" t="t" r="r" b="b"/>
            <a:pathLst>
              <a:path w="191134" h="191134">
                <a:moveTo>
                  <a:pt x="180848" y="52323"/>
                </a:moveTo>
                <a:lnTo>
                  <a:pt x="172084" y="35559"/>
                </a:lnTo>
                <a:lnTo>
                  <a:pt x="157861" y="21716"/>
                </a:lnTo>
                <a:lnTo>
                  <a:pt x="142240" y="12064"/>
                </a:lnTo>
                <a:lnTo>
                  <a:pt x="123825" y="3936"/>
                </a:lnTo>
                <a:lnTo>
                  <a:pt x="104140" y="0"/>
                </a:lnTo>
                <a:lnTo>
                  <a:pt x="87249" y="1650"/>
                </a:lnTo>
                <a:lnTo>
                  <a:pt x="70357" y="3301"/>
                </a:lnTo>
                <a:lnTo>
                  <a:pt x="52197" y="9270"/>
                </a:lnTo>
                <a:lnTo>
                  <a:pt x="36956" y="20700"/>
                </a:lnTo>
                <a:lnTo>
                  <a:pt x="23114" y="34924"/>
                </a:lnTo>
                <a:lnTo>
                  <a:pt x="12065" y="47751"/>
                </a:lnTo>
                <a:lnTo>
                  <a:pt x="3809" y="66166"/>
                </a:lnTo>
                <a:lnTo>
                  <a:pt x="0" y="85851"/>
                </a:lnTo>
                <a:lnTo>
                  <a:pt x="1650" y="102742"/>
                </a:lnTo>
                <a:lnTo>
                  <a:pt x="4699" y="122427"/>
                </a:lnTo>
                <a:lnTo>
                  <a:pt x="10541" y="140588"/>
                </a:lnTo>
                <a:lnTo>
                  <a:pt x="22098" y="155828"/>
                </a:lnTo>
                <a:lnTo>
                  <a:pt x="34925" y="166877"/>
                </a:lnTo>
                <a:lnTo>
                  <a:pt x="47751" y="177926"/>
                </a:lnTo>
                <a:lnTo>
                  <a:pt x="66040" y="186181"/>
                </a:lnTo>
                <a:lnTo>
                  <a:pt x="85851" y="189991"/>
                </a:lnTo>
                <a:lnTo>
                  <a:pt x="104140" y="191134"/>
                </a:lnTo>
                <a:lnTo>
                  <a:pt x="123698" y="188086"/>
                </a:lnTo>
                <a:lnTo>
                  <a:pt x="140462" y="179450"/>
                </a:lnTo>
                <a:lnTo>
                  <a:pt x="157225" y="170687"/>
                </a:lnTo>
                <a:lnTo>
                  <a:pt x="168275" y="157860"/>
                </a:lnTo>
                <a:lnTo>
                  <a:pt x="177926" y="142239"/>
                </a:lnTo>
                <a:lnTo>
                  <a:pt x="186054" y="123951"/>
                </a:lnTo>
                <a:lnTo>
                  <a:pt x="189992" y="104139"/>
                </a:lnTo>
                <a:lnTo>
                  <a:pt x="191134" y="85851"/>
                </a:lnTo>
                <a:lnTo>
                  <a:pt x="189483" y="69087"/>
                </a:lnTo>
                <a:lnTo>
                  <a:pt x="180848" y="523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9290431" y="4424172"/>
            <a:ext cx="171196" cy="171703"/>
          </a:xfrm>
          <a:custGeom>
            <a:avLst/>
            <a:gdLst/>
            <a:ahLst/>
            <a:cxnLst/>
            <a:rect l="l" t="t" r="r" b="b"/>
            <a:pathLst>
              <a:path w="171196" h="171703">
                <a:moveTo>
                  <a:pt x="162305" y="46862"/>
                </a:moveTo>
                <a:lnTo>
                  <a:pt x="152273" y="34289"/>
                </a:lnTo>
                <a:lnTo>
                  <a:pt x="142240" y="21843"/>
                </a:lnTo>
                <a:lnTo>
                  <a:pt x="126619" y="12191"/>
                </a:lnTo>
                <a:lnTo>
                  <a:pt x="112522" y="5333"/>
                </a:lnTo>
                <a:lnTo>
                  <a:pt x="95630" y="0"/>
                </a:lnTo>
                <a:lnTo>
                  <a:pt x="78740" y="1650"/>
                </a:lnTo>
                <a:lnTo>
                  <a:pt x="61849" y="3301"/>
                </a:lnTo>
                <a:lnTo>
                  <a:pt x="47878" y="10540"/>
                </a:lnTo>
                <a:lnTo>
                  <a:pt x="31242" y="19176"/>
                </a:lnTo>
                <a:lnTo>
                  <a:pt x="20193" y="32003"/>
                </a:lnTo>
                <a:lnTo>
                  <a:pt x="11811" y="43433"/>
                </a:lnTo>
                <a:lnTo>
                  <a:pt x="3683" y="61848"/>
                </a:lnTo>
                <a:lnTo>
                  <a:pt x="1143" y="77342"/>
                </a:lnTo>
                <a:lnTo>
                  <a:pt x="0" y="95630"/>
                </a:lnTo>
                <a:lnTo>
                  <a:pt x="4445" y="110997"/>
                </a:lnTo>
                <a:lnTo>
                  <a:pt x="8890" y="126364"/>
                </a:lnTo>
                <a:lnTo>
                  <a:pt x="18923" y="138937"/>
                </a:lnTo>
                <a:lnTo>
                  <a:pt x="28955" y="151383"/>
                </a:lnTo>
                <a:lnTo>
                  <a:pt x="44576" y="161035"/>
                </a:lnTo>
                <a:lnTo>
                  <a:pt x="58674" y="167894"/>
                </a:lnTo>
                <a:lnTo>
                  <a:pt x="78486" y="171703"/>
                </a:lnTo>
                <a:lnTo>
                  <a:pt x="92455" y="171576"/>
                </a:lnTo>
                <a:lnTo>
                  <a:pt x="109347" y="169925"/>
                </a:lnTo>
                <a:lnTo>
                  <a:pt x="126111" y="161162"/>
                </a:lnTo>
                <a:lnTo>
                  <a:pt x="140080" y="153923"/>
                </a:lnTo>
                <a:lnTo>
                  <a:pt x="151129" y="141096"/>
                </a:lnTo>
                <a:lnTo>
                  <a:pt x="162178" y="128396"/>
                </a:lnTo>
                <a:lnTo>
                  <a:pt x="167513" y="111378"/>
                </a:lnTo>
                <a:lnTo>
                  <a:pt x="170052" y="95884"/>
                </a:lnTo>
                <a:lnTo>
                  <a:pt x="171196" y="77596"/>
                </a:lnTo>
                <a:lnTo>
                  <a:pt x="166750" y="62229"/>
                </a:lnTo>
                <a:lnTo>
                  <a:pt x="162305" y="468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9290431" y="4424172"/>
            <a:ext cx="171196" cy="171703"/>
          </a:xfrm>
          <a:custGeom>
            <a:avLst/>
            <a:gdLst/>
            <a:ahLst/>
            <a:cxnLst/>
            <a:rect l="l" t="t" r="r" b="b"/>
            <a:pathLst>
              <a:path w="171196" h="171703">
                <a:moveTo>
                  <a:pt x="162305" y="46862"/>
                </a:moveTo>
                <a:lnTo>
                  <a:pt x="152273" y="34289"/>
                </a:lnTo>
                <a:lnTo>
                  <a:pt x="142240" y="21843"/>
                </a:lnTo>
                <a:lnTo>
                  <a:pt x="126619" y="12191"/>
                </a:lnTo>
                <a:lnTo>
                  <a:pt x="112522" y="5333"/>
                </a:lnTo>
                <a:lnTo>
                  <a:pt x="95630" y="0"/>
                </a:lnTo>
                <a:lnTo>
                  <a:pt x="78740" y="1650"/>
                </a:lnTo>
                <a:lnTo>
                  <a:pt x="61849" y="3301"/>
                </a:lnTo>
                <a:lnTo>
                  <a:pt x="47878" y="10540"/>
                </a:lnTo>
                <a:lnTo>
                  <a:pt x="31242" y="19176"/>
                </a:lnTo>
                <a:lnTo>
                  <a:pt x="20193" y="32003"/>
                </a:lnTo>
                <a:lnTo>
                  <a:pt x="11811" y="43433"/>
                </a:lnTo>
                <a:lnTo>
                  <a:pt x="3683" y="61848"/>
                </a:lnTo>
                <a:lnTo>
                  <a:pt x="1143" y="77342"/>
                </a:lnTo>
                <a:lnTo>
                  <a:pt x="0" y="95630"/>
                </a:lnTo>
                <a:lnTo>
                  <a:pt x="4445" y="110997"/>
                </a:lnTo>
                <a:lnTo>
                  <a:pt x="8890" y="126364"/>
                </a:lnTo>
                <a:lnTo>
                  <a:pt x="18923" y="138937"/>
                </a:lnTo>
                <a:lnTo>
                  <a:pt x="28955" y="151383"/>
                </a:lnTo>
                <a:lnTo>
                  <a:pt x="44576" y="161035"/>
                </a:lnTo>
                <a:lnTo>
                  <a:pt x="58674" y="167894"/>
                </a:lnTo>
                <a:lnTo>
                  <a:pt x="78486" y="171703"/>
                </a:lnTo>
                <a:lnTo>
                  <a:pt x="92455" y="171576"/>
                </a:lnTo>
                <a:lnTo>
                  <a:pt x="109347" y="169925"/>
                </a:lnTo>
                <a:lnTo>
                  <a:pt x="126111" y="161162"/>
                </a:lnTo>
                <a:lnTo>
                  <a:pt x="140080" y="153923"/>
                </a:lnTo>
                <a:lnTo>
                  <a:pt x="151129" y="141096"/>
                </a:lnTo>
                <a:lnTo>
                  <a:pt x="162178" y="128396"/>
                </a:lnTo>
                <a:lnTo>
                  <a:pt x="167513" y="111378"/>
                </a:lnTo>
                <a:lnTo>
                  <a:pt x="170052" y="95884"/>
                </a:lnTo>
                <a:lnTo>
                  <a:pt x="171196" y="77596"/>
                </a:lnTo>
                <a:lnTo>
                  <a:pt x="166750" y="62229"/>
                </a:lnTo>
                <a:lnTo>
                  <a:pt x="162305" y="468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9082151" y="4715891"/>
            <a:ext cx="153416" cy="155956"/>
          </a:xfrm>
          <a:custGeom>
            <a:avLst/>
            <a:gdLst/>
            <a:ahLst/>
            <a:cxnLst/>
            <a:rect l="l" t="t" r="r" b="b"/>
            <a:pathLst>
              <a:path w="153416" h="155955">
                <a:moveTo>
                  <a:pt x="144272" y="42417"/>
                </a:moveTo>
                <a:lnTo>
                  <a:pt x="137159" y="28447"/>
                </a:lnTo>
                <a:lnTo>
                  <a:pt x="125729" y="20192"/>
                </a:lnTo>
                <a:lnTo>
                  <a:pt x="114300" y="11937"/>
                </a:lnTo>
                <a:lnTo>
                  <a:pt x="100202" y="5079"/>
                </a:lnTo>
                <a:lnTo>
                  <a:pt x="84708" y="2539"/>
                </a:lnTo>
                <a:lnTo>
                  <a:pt x="69215" y="0"/>
                </a:lnTo>
                <a:lnTo>
                  <a:pt x="53848" y="4444"/>
                </a:lnTo>
                <a:lnTo>
                  <a:pt x="42672" y="10159"/>
                </a:lnTo>
                <a:lnTo>
                  <a:pt x="28701" y="17398"/>
                </a:lnTo>
                <a:lnTo>
                  <a:pt x="16128" y="27431"/>
                </a:lnTo>
                <a:lnTo>
                  <a:pt x="9398" y="41655"/>
                </a:lnTo>
                <a:lnTo>
                  <a:pt x="2540" y="55752"/>
                </a:lnTo>
                <a:lnTo>
                  <a:pt x="0" y="71246"/>
                </a:lnTo>
                <a:lnTo>
                  <a:pt x="126" y="85343"/>
                </a:lnTo>
                <a:lnTo>
                  <a:pt x="380" y="99313"/>
                </a:lnTo>
                <a:lnTo>
                  <a:pt x="7620" y="113283"/>
                </a:lnTo>
                <a:lnTo>
                  <a:pt x="14858" y="127253"/>
                </a:lnTo>
                <a:lnTo>
                  <a:pt x="26289" y="135508"/>
                </a:lnTo>
                <a:lnTo>
                  <a:pt x="38989" y="146557"/>
                </a:lnTo>
                <a:lnTo>
                  <a:pt x="51816" y="150621"/>
                </a:lnTo>
                <a:lnTo>
                  <a:pt x="68706" y="155955"/>
                </a:lnTo>
                <a:lnTo>
                  <a:pt x="82803" y="155828"/>
                </a:lnTo>
                <a:lnTo>
                  <a:pt x="98171" y="151383"/>
                </a:lnTo>
                <a:lnTo>
                  <a:pt x="113538" y="146938"/>
                </a:lnTo>
                <a:lnTo>
                  <a:pt x="123317" y="138302"/>
                </a:lnTo>
                <a:lnTo>
                  <a:pt x="135763" y="128269"/>
                </a:lnTo>
                <a:lnTo>
                  <a:pt x="144018" y="116966"/>
                </a:lnTo>
                <a:lnTo>
                  <a:pt x="149351" y="99948"/>
                </a:lnTo>
                <a:lnTo>
                  <a:pt x="153416" y="87248"/>
                </a:lnTo>
                <a:lnTo>
                  <a:pt x="151765" y="70357"/>
                </a:lnTo>
                <a:lnTo>
                  <a:pt x="151510" y="56387"/>
                </a:lnTo>
                <a:lnTo>
                  <a:pt x="144272" y="42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9082151" y="4715891"/>
            <a:ext cx="153416" cy="155956"/>
          </a:xfrm>
          <a:custGeom>
            <a:avLst/>
            <a:gdLst/>
            <a:ahLst/>
            <a:cxnLst/>
            <a:rect l="l" t="t" r="r" b="b"/>
            <a:pathLst>
              <a:path w="153416" h="155955">
                <a:moveTo>
                  <a:pt x="144272" y="42417"/>
                </a:moveTo>
                <a:lnTo>
                  <a:pt x="137159" y="28447"/>
                </a:lnTo>
                <a:lnTo>
                  <a:pt x="125729" y="20192"/>
                </a:lnTo>
                <a:lnTo>
                  <a:pt x="114300" y="11937"/>
                </a:lnTo>
                <a:lnTo>
                  <a:pt x="100202" y="5079"/>
                </a:lnTo>
                <a:lnTo>
                  <a:pt x="84708" y="2539"/>
                </a:lnTo>
                <a:lnTo>
                  <a:pt x="69215" y="0"/>
                </a:lnTo>
                <a:lnTo>
                  <a:pt x="53848" y="4444"/>
                </a:lnTo>
                <a:lnTo>
                  <a:pt x="42672" y="10159"/>
                </a:lnTo>
                <a:lnTo>
                  <a:pt x="28701" y="17398"/>
                </a:lnTo>
                <a:lnTo>
                  <a:pt x="16128" y="27431"/>
                </a:lnTo>
                <a:lnTo>
                  <a:pt x="9398" y="41655"/>
                </a:lnTo>
                <a:lnTo>
                  <a:pt x="2540" y="55752"/>
                </a:lnTo>
                <a:lnTo>
                  <a:pt x="0" y="71246"/>
                </a:lnTo>
                <a:lnTo>
                  <a:pt x="126" y="85343"/>
                </a:lnTo>
                <a:lnTo>
                  <a:pt x="380" y="99313"/>
                </a:lnTo>
                <a:lnTo>
                  <a:pt x="7620" y="113283"/>
                </a:lnTo>
                <a:lnTo>
                  <a:pt x="14858" y="127253"/>
                </a:lnTo>
                <a:lnTo>
                  <a:pt x="26289" y="135508"/>
                </a:lnTo>
                <a:lnTo>
                  <a:pt x="38989" y="146557"/>
                </a:lnTo>
                <a:lnTo>
                  <a:pt x="51816" y="150621"/>
                </a:lnTo>
                <a:lnTo>
                  <a:pt x="68706" y="155955"/>
                </a:lnTo>
                <a:lnTo>
                  <a:pt x="82803" y="155828"/>
                </a:lnTo>
                <a:lnTo>
                  <a:pt x="98171" y="151383"/>
                </a:lnTo>
                <a:lnTo>
                  <a:pt x="113538" y="146938"/>
                </a:lnTo>
                <a:lnTo>
                  <a:pt x="123317" y="138302"/>
                </a:lnTo>
                <a:lnTo>
                  <a:pt x="135763" y="128269"/>
                </a:lnTo>
                <a:lnTo>
                  <a:pt x="144018" y="116966"/>
                </a:lnTo>
                <a:lnTo>
                  <a:pt x="149351" y="99948"/>
                </a:lnTo>
                <a:lnTo>
                  <a:pt x="153416" y="87248"/>
                </a:lnTo>
                <a:lnTo>
                  <a:pt x="151765" y="70357"/>
                </a:lnTo>
                <a:lnTo>
                  <a:pt x="151510" y="56387"/>
                </a:lnTo>
                <a:lnTo>
                  <a:pt x="144272" y="42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8824214" y="4965573"/>
            <a:ext cx="139445" cy="139191"/>
          </a:xfrm>
          <a:custGeom>
            <a:avLst/>
            <a:gdLst/>
            <a:ahLst/>
            <a:cxnLst/>
            <a:rect l="l" t="t" r="r" b="b"/>
            <a:pathLst>
              <a:path w="139445" h="139191">
                <a:moveTo>
                  <a:pt x="253" y="75564"/>
                </a:moveTo>
                <a:lnTo>
                  <a:pt x="3175" y="88264"/>
                </a:lnTo>
                <a:lnTo>
                  <a:pt x="10413" y="102234"/>
                </a:lnTo>
                <a:lnTo>
                  <a:pt x="16255" y="113283"/>
                </a:lnTo>
                <a:lnTo>
                  <a:pt x="24764" y="123062"/>
                </a:lnTo>
                <a:lnTo>
                  <a:pt x="36194" y="131318"/>
                </a:lnTo>
                <a:lnTo>
                  <a:pt x="48894" y="135381"/>
                </a:lnTo>
                <a:lnTo>
                  <a:pt x="64388" y="137921"/>
                </a:lnTo>
                <a:lnTo>
                  <a:pt x="75691" y="139191"/>
                </a:lnTo>
                <a:lnTo>
                  <a:pt x="88264" y="136144"/>
                </a:lnTo>
                <a:lnTo>
                  <a:pt x="103631" y="131699"/>
                </a:lnTo>
                <a:lnTo>
                  <a:pt x="113410" y="123189"/>
                </a:lnTo>
                <a:lnTo>
                  <a:pt x="123062" y="114553"/>
                </a:lnTo>
                <a:lnTo>
                  <a:pt x="131317" y="103250"/>
                </a:lnTo>
                <a:lnTo>
                  <a:pt x="135381" y="90424"/>
                </a:lnTo>
                <a:lnTo>
                  <a:pt x="139445" y="77724"/>
                </a:lnTo>
                <a:lnTo>
                  <a:pt x="139191" y="63753"/>
                </a:lnTo>
                <a:lnTo>
                  <a:pt x="136143" y="51053"/>
                </a:lnTo>
                <a:lnTo>
                  <a:pt x="133222" y="38481"/>
                </a:lnTo>
                <a:lnTo>
                  <a:pt x="123189" y="26034"/>
                </a:lnTo>
                <a:lnTo>
                  <a:pt x="114553" y="16256"/>
                </a:lnTo>
                <a:lnTo>
                  <a:pt x="103250" y="8000"/>
                </a:lnTo>
                <a:lnTo>
                  <a:pt x="90550" y="3937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480" y="6222"/>
                </a:lnTo>
                <a:lnTo>
                  <a:pt x="26034" y="16256"/>
                </a:lnTo>
                <a:lnTo>
                  <a:pt x="16382" y="24764"/>
                </a:lnTo>
                <a:lnTo>
                  <a:pt x="10794" y="34670"/>
                </a:lnTo>
                <a:lnTo>
                  <a:pt x="4063" y="48894"/>
                </a:lnTo>
                <a:lnTo>
                  <a:pt x="0" y="61594"/>
                </a:lnTo>
                <a:lnTo>
                  <a:pt x="253" y="755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8824214" y="4965573"/>
            <a:ext cx="139445" cy="139191"/>
          </a:xfrm>
          <a:custGeom>
            <a:avLst/>
            <a:gdLst/>
            <a:ahLst/>
            <a:cxnLst/>
            <a:rect l="l" t="t" r="r" b="b"/>
            <a:pathLst>
              <a:path w="139445" h="139191">
                <a:moveTo>
                  <a:pt x="253" y="75564"/>
                </a:moveTo>
                <a:lnTo>
                  <a:pt x="3175" y="88264"/>
                </a:lnTo>
                <a:lnTo>
                  <a:pt x="10413" y="102234"/>
                </a:lnTo>
                <a:lnTo>
                  <a:pt x="16255" y="113283"/>
                </a:lnTo>
                <a:lnTo>
                  <a:pt x="24764" y="123062"/>
                </a:lnTo>
                <a:lnTo>
                  <a:pt x="36194" y="131318"/>
                </a:lnTo>
                <a:lnTo>
                  <a:pt x="48894" y="135381"/>
                </a:lnTo>
                <a:lnTo>
                  <a:pt x="64388" y="137921"/>
                </a:lnTo>
                <a:lnTo>
                  <a:pt x="75691" y="139191"/>
                </a:lnTo>
                <a:lnTo>
                  <a:pt x="88264" y="136144"/>
                </a:lnTo>
                <a:lnTo>
                  <a:pt x="103631" y="131699"/>
                </a:lnTo>
                <a:lnTo>
                  <a:pt x="113410" y="123189"/>
                </a:lnTo>
                <a:lnTo>
                  <a:pt x="123062" y="114553"/>
                </a:lnTo>
                <a:lnTo>
                  <a:pt x="131317" y="103250"/>
                </a:lnTo>
                <a:lnTo>
                  <a:pt x="135381" y="90424"/>
                </a:lnTo>
                <a:lnTo>
                  <a:pt x="139445" y="77724"/>
                </a:lnTo>
                <a:lnTo>
                  <a:pt x="139191" y="63753"/>
                </a:lnTo>
                <a:lnTo>
                  <a:pt x="136143" y="51053"/>
                </a:lnTo>
                <a:lnTo>
                  <a:pt x="133222" y="38481"/>
                </a:lnTo>
                <a:lnTo>
                  <a:pt x="123189" y="26034"/>
                </a:lnTo>
                <a:lnTo>
                  <a:pt x="114553" y="16256"/>
                </a:lnTo>
                <a:lnTo>
                  <a:pt x="103250" y="8000"/>
                </a:lnTo>
                <a:lnTo>
                  <a:pt x="90550" y="3937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480" y="6222"/>
                </a:lnTo>
                <a:lnTo>
                  <a:pt x="26034" y="16256"/>
                </a:lnTo>
                <a:lnTo>
                  <a:pt x="16382" y="24764"/>
                </a:lnTo>
                <a:lnTo>
                  <a:pt x="10794" y="34670"/>
                </a:lnTo>
                <a:lnTo>
                  <a:pt x="4063" y="48894"/>
                </a:lnTo>
                <a:lnTo>
                  <a:pt x="0" y="61594"/>
                </a:lnTo>
                <a:lnTo>
                  <a:pt x="253" y="755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9064244" y="4291711"/>
            <a:ext cx="106933" cy="106806"/>
          </a:xfrm>
          <a:custGeom>
            <a:avLst/>
            <a:gdLst/>
            <a:ahLst/>
            <a:cxnLst/>
            <a:rect l="l" t="t" r="r" b="b"/>
            <a:pathLst>
              <a:path w="106933" h="106807">
                <a:moveTo>
                  <a:pt x="100837" y="27558"/>
                </a:moveTo>
                <a:lnTo>
                  <a:pt x="90931" y="14986"/>
                </a:lnTo>
                <a:lnTo>
                  <a:pt x="75310" y="5333"/>
                </a:lnTo>
                <a:lnTo>
                  <a:pt x="58292" y="0"/>
                </a:lnTo>
                <a:lnTo>
                  <a:pt x="41528" y="1650"/>
                </a:lnTo>
                <a:lnTo>
                  <a:pt x="31623" y="3175"/>
                </a:lnTo>
                <a:lnTo>
                  <a:pt x="21971" y="11811"/>
                </a:lnTo>
                <a:lnTo>
                  <a:pt x="13588" y="16128"/>
                </a:lnTo>
                <a:lnTo>
                  <a:pt x="8127" y="26034"/>
                </a:lnTo>
                <a:lnTo>
                  <a:pt x="5460" y="34543"/>
                </a:lnTo>
                <a:lnTo>
                  <a:pt x="0" y="44450"/>
                </a:lnTo>
                <a:lnTo>
                  <a:pt x="1524" y="54228"/>
                </a:lnTo>
                <a:lnTo>
                  <a:pt x="253" y="65531"/>
                </a:lnTo>
                <a:lnTo>
                  <a:pt x="6096" y="76707"/>
                </a:lnTo>
                <a:lnTo>
                  <a:pt x="17525" y="91947"/>
                </a:lnTo>
                <a:lnTo>
                  <a:pt x="28828" y="100202"/>
                </a:lnTo>
                <a:lnTo>
                  <a:pt x="45847" y="105663"/>
                </a:lnTo>
                <a:lnTo>
                  <a:pt x="64134" y="106806"/>
                </a:lnTo>
                <a:lnTo>
                  <a:pt x="75310" y="100964"/>
                </a:lnTo>
                <a:lnTo>
                  <a:pt x="83692" y="96646"/>
                </a:lnTo>
                <a:lnTo>
                  <a:pt x="90550" y="89534"/>
                </a:lnTo>
                <a:lnTo>
                  <a:pt x="97535" y="82422"/>
                </a:lnTo>
                <a:lnTo>
                  <a:pt x="102997" y="72516"/>
                </a:lnTo>
                <a:lnTo>
                  <a:pt x="105663" y="64007"/>
                </a:lnTo>
                <a:lnTo>
                  <a:pt x="106933" y="52705"/>
                </a:lnTo>
                <a:lnTo>
                  <a:pt x="105409" y="42925"/>
                </a:lnTo>
                <a:lnTo>
                  <a:pt x="100837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9064244" y="4291711"/>
            <a:ext cx="106933" cy="106806"/>
          </a:xfrm>
          <a:custGeom>
            <a:avLst/>
            <a:gdLst/>
            <a:ahLst/>
            <a:cxnLst/>
            <a:rect l="l" t="t" r="r" b="b"/>
            <a:pathLst>
              <a:path w="106933" h="106807">
                <a:moveTo>
                  <a:pt x="100837" y="27558"/>
                </a:moveTo>
                <a:lnTo>
                  <a:pt x="90931" y="14986"/>
                </a:lnTo>
                <a:lnTo>
                  <a:pt x="75310" y="5333"/>
                </a:lnTo>
                <a:lnTo>
                  <a:pt x="58292" y="0"/>
                </a:lnTo>
                <a:lnTo>
                  <a:pt x="41528" y="1650"/>
                </a:lnTo>
                <a:lnTo>
                  <a:pt x="31623" y="3175"/>
                </a:lnTo>
                <a:lnTo>
                  <a:pt x="21971" y="11811"/>
                </a:lnTo>
                <a:lnTo>
                  <a:pt x="13588" y="16128"/>
                </a:lnTo>
                <a:lnTo>
                  <a:pt x="8127" y="26034"/>
                </a:lnTo>
                <a:lnTo>
                  <a:pt x="5460" y="34543"/>
                </a:lnTo>
                <a:lnTo>
                  <a:pt x="0" y="44450"/>
                </a:lnTo>
                <a:lnTo>
                  <a:pt x="1524" y="54228"/>
                </a:lnTo>
                <a:lnTo>
                  <a:pt x="253" y="65531"/>
                </a:lnTo>
                <a:lnTo>
                  <a:pt x="6096" y="76707"/>
                </a:lnTo>
                <a:lnTo>
                  <a:pt x="17525" y="91947"/>
                </a:lnTo>
                <a:lnTo>
                  <a:pt x="28828" y="100202"/>
                </a:lnTo>
                <a:lnTo>
                  <a:pt x="45847" y="105663"/>
                </a:lnTo>
                <a:lnTo>
                  <a:pt x="64134" y="106806"/>
                </a:lnTo>
                <a:lnTo>
                  <a:pt x="75310" y="100964"/>
                </a:lnTo>
                <a:lnTo>
                  <a:pt x="83692" y="96646"/>
                </a:lnTo>
                <a:lnTo>
                  <a:pt x="90550" y="89534"/>
                </a:lnTo>
                <a:lnTo>
                  <a:pt x="97535" y="82422"/>
                </a:lnTo>
                <a:lnTo>
                  <a:pt x="102997" y="72516"/>
                </a:lnTo>
                <a:lnTo>
                  <a:pt x="105663" y="64007"/>
                </a:lnTo>
                <a:lnTo>
                  <a:pt x="106933" y="52705"/>
                </a:lnTo>
                <a:lnTo>
                  <a:pt x="105409" y="42925"/>
                </a:lnTo>
                <a:lnTo>
                  <a:pt x="100837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8882380" y="4537964"/>
            <a:ext cx="98298" cy="95377"/>
          </a:xfrm>
          <a:custGeom>
            <a:avLst/>
            <a:gdLst/>
            <a:ahLst/>
            <a:cxnLst/>
            <a:rect l="l" t="t" r="r" b="b"/>
            <a:pathLst>
              <a:path w="98298" h="95377">
                <a:moveTo>
                  <a:pt x="91059" y="25908"/>
                </a:moveTo>
                <a:lnTo>
                  <a:pt x="83820" y="11937"/>
                </a:lnTo>
                <a:lnTo>
                  <a:pt x="69596" y="5080"/>
                </a:lnTo>
                <a:lnTo>
                  <a:pt x="56896" y="1143"/>
                </a:lnTo>
                <a:lnTo>
                  <a:pt x="38608" y="0"/>
                </a:lnTo>
                <a:lnTo>
                  <a:pt x="30225" y="4318"/>
                </a:lnTo>
                <a:lnTo>
                  <a:pt x="21844" y="8636"/>
                </a:lnTo>
                <a:lnTo>
                  <a:pt x="8000" y="22860"/>
                </a:lnTo>
                <a:lnTo>
                  <a:pt x="2667" y="39878"/>
                </a:lnTo>
                <a:lnTo>
                  <a:pt x="0" y="48260"/>
                </a:lnTo>
                <a:lnTo>
                  <a:pt x="1524" y="58166"/>
                </a:lnTo>
                <a:lnTo>
                  <a:pt x="7239" y="69342"/>
                </a:lnTo>
                <a:lnTo>
                  <a:pt x="17272" y="81787"/>
                </a:lnTo>
                <a:lnTo>
                  <a:pt x="28701" y="90043"/>
                </a:lnTo>
                <a:lnTo>
                  <a:pt x="45593" y="95377"/>
                </a:lnTo>
                <a:lnTo>
                  <a:pt x="59690" y="95250"/>
                </a:lnTo>
                <a:lnTo>
                  <a:pt x="68072" y="90931"/>
                </a:lnTo>
                <a:lnTo>
                  <a:pt x="76453" y="86487"/>
                </a:lnTo>
                <a:lnTo>
                  <a:pt x="90297" y="72262"/>
                </a:lnTo>
                <a:lnTo>
                  <a:pt x="95630" y="55372"/>
                </a:lnTo>
                <a:lnTo>
                  <a:pt x="98298" y="46862"/>
                </a:lnTo>
                <a:lnTo>
                  <a:pt x="96774" y="37084"/>
                </a:lnTo>
                <a:lnTo>
                  <a:pt x="91059" y="2590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8882380" y="4537964"/>
            <a:ext cx="98298" cy="95377"/>
          </a:xfrm>
          <a:custGeom>
            <a:avLst/>
            <a:gdLst/>
            <a:ahLst/>
            <a:cxnLst/>
            <a:rect l="l" t="t" r="r" b="b"/>
            <a:pathLst>
              <a:path w="98298" h="95377">
                <a:moveTo>
                  <a:pt x="91059" y="25908"/>
                </a:moveTo>
                <a:lnTo>
                  <a:pt x="83820" y="11937"/>
                </a:lnTo>
                <a:lnTo>
                  <a:pt x="69596" y="5080"/>
                </a:lnTo>
                <a:lnTo>
                  <a:pt x="56896" y="1143"/>
                </a:lnTo>
                <a:lnTo>
                  <a:pt x="38608" y="0"/>
                </a:lnTo>
                <a:lnTo>
                  <a:pt x="30225" y="4318"/>
                </a:lnTo>
                <a:lnTo>
                  <a:pt x="21844" y="8636"/>
                </a:lnTo>
                <a:lnTo>
                  <a:pt x="8000" y="22860"/>
                </a:lnTo>
                <a:lnTo>
                  <a:pt x="2667" y="39878"/>
                </a:lnTo>
                <a:lnTo>
                  <a:pt x="0" y="48260"/>
                </a:lnTo>
                <a:lnTo>
                  <a:pt x="1524" y="58166"/>
                </a:lnTo>
                <a:lnTo>
                  <a:pt x="7239" y="69342"/>
                </a:lnTo>
                <a:lnTo>
                  <a:pt x="17272" y="81787"/>
                </a:lnTo>
                <a:lnTo>
                  <a:pt x="28701" y="90043"/>
                </a:lnTo>
                <a:lnTo>
                  <a:pt x="45593" y="95377"/>
                </a:lnTo>
                <a:lnTo>
                  <a:pt x="59690" y="95250"/>
                </a:lnTo>
                <a:lnTo>
                  <a:pt x="68072" y="90931"/>
                </a:lnTo>
                <a:lnTo>
                  <a:pt x="76453" y="86487"/>
                </a:lnTo>
                <a:lnTo>
                  <a:pt x="90297" y="72262"/>
                </a:lnTo>
                <a:lnTo>
                  <a:pt x="95630" y="55372"/>
                </a:lnTo>
                <a:lnTo>
                  <a:pt x="98298" y="46862"/>
                </a:lnTo>
                <a:lnTo>
                  <a:pt x="96774" y="37084"/>
                </a:lnTo>
                <a:lnTo>
                  <a:pt x="91059" y="2590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8664829" y="4749038"/>
            <a:ext cx="87122" cy="83057"/>
          </a:xfrm>
          <a:custGeom>
            <a:avLst/>
            <a:gdLst/>
            <a:ahLst/>
            <a:cxnLst/>
            <a:rect l="l" t="t" r="r" b="b"/>
            <a:pathLst>
              <a:path w="87122" h="83058">
                <a:moveTo>
                  <a:pt x="79628" y="22098"/>
                </a:moveTo>
                <a:lnTo>
                  <a:pt x="73914" y="10922"/>
                </a:lnTo>
                <a:lnTo>
                  <a:pt x="62484" y="2667"/>
                </a:lnTo>
                <a:lnTo>
                  <a:pt x="46990" y="0"/>
                </a:lnTo>
                <a:lnTo>
                  <a:pt x="33020" y="254"/>
                </a:lnTo>
                <a:lnTo>
                  <a:pt x="19050" y="7493"/>
                </a:lnTo>
                <a:lnTo>
                  <a:pt x="6476" y="17525"/>
                </a:lnTo>
                <a:lnTo>
                  <a:pt x="1143" y="34417"/>
                </a:lnTo>
                <a:lnTo>
                  <a:pt x="0" y="52705"/>
                </a:lnTo>
                <a:lnTo>
                  <a:pt x="4318" y="61087"/>
                </a:lnTo>
                <a:lnTo>
                  <a:pt x="14350" y="73660"/>
                </a:lnTo>
                <a:lnTo>
                  <a:pt x="24256" y="79120"/>
                </a:lnTo>
                <a:lnTo>
                  <a:pt x="36956" y="83057"/>
                </a:lnTo>
                <a:lnTo>
                  <a:pt x="51053" y="82931"/>
                </a:lnTo>
                <a:lnTo>
                  <a:pt x="69215" y="76962"/>
                </a:lnTo>
                <a:lnTo>
                  <a:pt x="80264" y="64135"/>
                </a:lnTo>
                <a:lnTo>
                  <a:pt x="87122" y="50037"/>
                </a:lnTo>
                <a:lnTo>
                  <a:pt x="85471" y="33147"/>
                </a:lnTo>
                <a:lnTo>
                  <a:pt x="79628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8664829" y="4749038"/>
            <a:ext cx="87122" cy="83057"/>
          </a:xfrm>
          <a:custGeom>
            <a:avLst/>
            <a:gdLst/>
            <a:ahLst/>
            <a:cxnLst/>
            <a:rect l="l" t="t" r="r" b="b"/>
            <a:pathLst>
              <a:path w="87122" h="83058">
                <a:moveTo>
                  <a:pt x="79628" y="22098"/>
                </a:moveTo>
                <a:lnTo>
                  <a:pt x="73914" y="10922"/>
                </a:lnTo>
                <a:lnTo>
                  <a:pt x="62484" y="2667"/>
                </a:lnTo>
                <a:lnTo>
                  <a:pt x="46990" y="0"/>
                </a:lnTo>
                <a:lnTo>
                  <a:pt x="33020" y="254"/>
                </a:lnTo>
                <a:lnTo>
                  <a:pt x="19050" y="7493"/>
                </a:lnTo>
                <a:lnTo>
                  <a:pt x="6476" y="17525"/>
                </a:lnTo>
                <a:lnTo>
                  <a:pt x="1143" y="34417"/>
                </a:lnTo>
                <a:lnTo>
                  <a:pt x="0" y="52705"/>
                </a:lnTo>
                <a:lnTo>
                  <a:pt x="4318" y="61087"/>
                </a:lnTo>
                <a:lnTo>
                  <a:pt x="14350" y="73660"/>
                </a:lnTo>
                <a:lnTo>
                  <a:pt x="24256" y="79120"/>
                </a:lnTo>
                <a:lnTo>
                  <a:pt x="36956" y="83057"/>
                </a:lnTo>
                <a:lnTo>
                  <a:pt x="51053" y="82931"/>
                </a:lnTo>
                <a:lnTo>
                  <a:pt x="69215" y="76962"/>
                </a:lnTo>
                <a:lnTo>
                  <a:pt x="80264" y="64135"/>
                </a:lnTo>
                <a:lnTo>
                  <a:pt x="87122" y="50037"/>
                </a:lnTo>
                <a:lnTo>
                  <a:pt x="85471" y="33147"/>
                </a:lnTo>
                <a:lnTo>
                  <a:pt x="79628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8411337" y="4914519"/>
            <a:ext cx="77343" cy="78867"/>
          </a:xfrm>
          <a:custGeom>
            <a:avLst/>
            <a:gdLst/>
            <a:ahLst/>
            <a:cxnLst/>
            <a:rect l="l" t="t" r="r" b="b"/>
            <a:pathLst>
              <a:path w="77343" h="78867">
                <a:moveTo>
                  <a:pt x="75565" y="22097"/>
                </a:moveTo>
                <a:lnTo>
                  <a:pt x="66929" y="12318"/>
                </a:lnTo>
                <a:lnTo>
                  <a:pt x="55626" y="4063"/>
                </a:lnTo>
                <a:lnTo>
                  <a:pt x="42926" y="0"/>
                </a:lnTo>
                <a:lnTo>
                  <a:pt x="33147" y="1523"/>
                </a:lnTo>
                <a:lnTo>
                  <a:pt x="17653" y="5968"/>
                </a:lnTo>
                <a:lnTo>
                  <a:pt x="6604" y="18795"/>
                </a:lnTo>
                <a:lnTo>
                  <a:pt x="2667" y="31495"/>
                </a:lnTo>
                <a:lnTo>
                  <a:pt x="0" y="47116"/>
                </a:lnTo>
                <a:lnTo>
                  <a:pt x="5842" y="58165"/>
                </a:lnTo>
                <a:lnTo>
                  <a:pt x="14351" y="67944"/>
                </a:lnTo>
                <a:lnTo>
                  <a:pt x="24257" y="73405"/>
                </a:lnTo>
                <a:lnTo>
                  <a:pt x="34290" y="78866"/>
                </a:lnTo>
                <a:lnTo>
                  <a:pt x="46863" y="75818"/>
                </a:lnTo>
                <a:lnTo>
                  <a:pt x="62230" y="71373"/>
                </a:lnTo>
                <a:lnTo>
                  <a:pt x="73279" y="58673"/>
                </a:lnTo>
                <a:lnTo>
                  <a:pt x="77343" y="45846"/>
                </a:lnTo>
                <a:lnTo>
                  <a:pt x="77089" y="31876"/>
                </a:lnTo>
                <a:lnTo>
                  <a:pt x="75565" y="220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8411337" y="4914519"/>
            <a:ext cx="77343" cy="78867"/>
          </a:xfrm>
          <a:custGeom>
            <a:avLst/>
            <a:gdLst/>
            <a:ahLst/>
            <a:cxnLst/>
            <a:rect l="l" t="t" r="r" b="b"/>
            <a:pathLst>
              <a:path w="77343" h="78867">
                <a:moveTo>
                  <a:pt x="75565" y="22097"/>
                </a:moveTo>
                <a:lnTo>
                  <a:pt x="66929" y="12318"/>
                </a:lnTo>
                <a:lnTo>
                  <a:pt x="55626" y="4063"/>
                </a:lnTo>
                <a:lnTo>
                  <a:pt x="42926" y="0"/>
                </a:lnTo>
                <a:lnTo>
                  <a:pt x="33147" y="1523"/>
                </a:lnTo>
                <a:lnTo>
                  <a:pt x="17653" y="5968"/>
                </a:lnTo>
                <a:lnTo>
                  <a:pt x="6604" y="18795"/>
                </a:lnTo>
                <a:lnTo>
                  <a:pt x="2667" y="31495"/>
                </a:lnTo>
                <a:lnTo>
                  <a:pt x="0" y="47116"/>
                </a:lnTo>
                <a:lnTo>
                  <a:pt x="5842" y="58165"/>
                </a:lnTo>
                <a:lnTo>
                  <a:pt x="14351" y="67944"/>
                </a:lnTo>
                <a:lnTo>
                  <a:pt x="24257" y="73405"/>
                </a:lnTo>
                <a:lnTo>
                  <a:pt x="34290" y="78866"/>
                </a:lnTo>
                <a:lnTo>
                  <a:pt x="46863" y="75818"/>
                </a:lnTo>
                <a:lnTo>
                  <a:pt x="62230" y="71373"/>
                </a:lnTo>
                <a:lnTo>
                  <a:pt x="73279" y="58673"/>
                </a:lnTo>
                <a:lnTo>
                  <a:pt x="77343" y="45846"/>
                </a:lnTo>
                <a:lnTo>
                  <a:pt x="77089" y="31876"/>
                </a:lnTo>
                <a:lnTo>
                  <a:pt x="75565" y="2209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8864092" y="4171315"/>
            <a:ext cx="65912" cy="64770"/>
          </a:xfrm>
          <a:custGeom>
            <a:avLst/>
            <a:gdLst/>
            <a:ahLst/>
            <a:cxnLst/>
            <a:rect l="l" t="t" r="r" b="b"/>
            <a:pathLst>
              <a:path w="65912" h="64770">
                <a:moveTo>
                  <a:pt x="62991" y="16510"/>
                </a:moveTo>
                <a:lnTo>
                  <a:pt x="57276" y="12318"/>
                </a:lnTo>
                <a:lnTo>
                  <a:pt x="45847" y="4064"/>
                </a:lnTo>
                <a:lnTo>
                  <a:pt x="33147" y="0"/>
                </a:lnTo>
                <a:lnTo>
                  <a:pt x="23367" y="1651"/>
                </a:lnTo>
                <a:lnTo>
                  <a:pt x="9398" y="8890"/>
                </a:lnTo>
                <a:lnTo>
                  <a:pt x="3936" y="18796"/>
                </a:lnTo>
                <a:lnTo>
                  <a:pt x="1269" y="27178"/>
                </a:lnTo>
                <a:lnTo>
                  <a:pt x="0" y="38481"/>
                </a:lnTo>
                <a:lnTo>
                  <a:pt x="4317" y="46862"/>
                </a:lnTo>
                <a:lnTo>
                  <a:pt x="8635" y="55245"/>
                </a:lnTo>
                <a:lnTo>
                  <a:pt x="20065" y="63500"/>
                </a:lnTo>
                <a:lnTo>
                  <a:pt x="31368" y="64770"/>
                </a:lnTo>
                <a:lnTo>
                  <a:pt x="45338" y="64516"/>
                </a:lnTo>
                <a:lnTo>
                  <a:pt x="55117" y="56007"/>
                </a:lnTo>
                <a:lnTo>
                  <a:pt x="61975" y="48768"/>
                </a:lnTo>
                <a:lnTo>
                  <a:pt x="64642" y="40386"/>
                </a:lnTo>
                <a:lnTo>
                  <a:pt x="65912" y="29083"/>
                </a:lnTo>
                <a:lnTo>
                  <a:pt x="62991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8864092" y="4171315"/>
            <a:ext cx="65912" cy="64770"/>
          </a:xfrm>
          <a:custGeom>
            <a:avLst/>
            <a:gdLst/>
            <a:ahLst/>
            <a:cxnLst/>
            <a:rect l="l" t="t" r="r" b="b"/>
            <a:pathLst>
              <a:path w="65912" h="64770">
                <a:moveTo>
                  <a:pt x="62991" y="16510"/>
                </a:moveTo>
                <a:lnTo>
                  <a:pt x="57276" y="12318"/>
                </a:lnTo>
                <a:lnTo>
                  <a:pt x="45847" y="4064"/>
                </a:lnTo>
                <a:lnTo>
                  <a:pt x="33147" y="0"/>
                </a:lnTo>
                <a:lnTo>
                  <a:pt x="23367" y="1651"/>
                </a:lnTo>
                <a:lnTo>
                  <a:pt x="9398" y="8890"/>
                </a:lnTo>
                <a:lnTo>
                  <a:pt x="3936" y="18796"/>
                </a:lnTo>
                <a:lnTo>
                  <a:pt x="1269" y="27178"/>
                </a:lnTo>
                <a:lnTo>
                  <a:pt x="0" y="38481"/>
                </a:lnTo>
                <a:lnTo>
                  <a:pt x="4317" y="46862"/>
                </a:lnTo>
                <a:lnTo>
                  <a:pt x="8635" y="55245"/>
                </a:lnTo>
                <a:lnTo>
                  <a:pt x="20065" y="63500"/>
                </a:lnTo>
                <a:lnTo>
                  <a:pt x="31368" y="64770"/>
                </a:lnTo>
                <a:lnTo>
                  <a:pt x="45338" y="64516"/>
                </a:lnTo>
                <a:lnTo>
                  <a:pt x="55117" y="56007"/>
                </a:lnTo>
                <a:lnTo>
                  <a:pt x="61975" y="48768"/>
                </a:lnTo>
                <a:lnTo>
                  <a:pt x="64642" y="40386"/>
                </a:lnTo>
                <a:lnTo>
                  <a:pt x="65912" y="29083"/>
                </a:lnTo>
                <a:lnTo>
                  <a:pt x="62991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8709533" y="4380357"/>
            <a:ext cx="60451" cy="57657"/>
          </a:xfrm>
          <a:custGeom>
            <a:avLst/>
            <a:gdLst/>
            <a:ahLst/>
            <a:cxnLst/>
            <a:rect l="l" t="t" r="r" b="b"/>
            <a:pathLst>
              <a:path w="60451" h="57657">
                <a:moveTo>
                  <a:pt x="56134" y="15113"/>
                </a:moveTo>
                <a:lnTo>
                  <a:pt x="53213" y="9525"/>
                </a:lnTo>
                <a:lnTo>
                  <a:pt x="41783" y="1270"/>
                </a:lnTo>
                <a:lnTo>
                  <a:pt x="30607" y="0"/>
                </a:lnTo>
                <a:lnTo>
                  <a:pt x="20827" y="1524"/>
                </a:lnTo>
                <a:lnTo>
                  <a:pt x="9651" y="7366"/>
                </a:lnTo>
                <a:lnTo>
                  <a:pt x="2667" y="14478"/>
                </a:lnTo>
                <a:lnTo>
                  <a:pt x="0" y="22987"/>
                </a:lnTo>
                <a:lnTo>
                  <a:pt x="1524" y="32766"/>
                </a:lnTo>
                <a:lnTo>
                  <a:pt x="3048" y="42545"/>
                </a:lnTo>
                <a:lnTo>
                  <a:pt x="8763" y="46736"/>
                </a:lnTo>
                <a:lnTo>
                  <a:pt x="17399" y="56388"/>
                </a:lnTo>
                <a:lnTo>
                  <a:pt x="28575" y="57658"/>
                </a:lnTo>
                <a:lnTo>
                  <a:pt x="38481" y="56134"/>
                </a:lnTo>
                <a:lnTo>
                  <a:pt x="49657" y="50292"/>
                </a:lnTo>
                <a:lnTo>
                  <a:pt x="56515" y="43180"/>
                </a:lnTo>
                <a:lnTo>
                  <a:pt x="59182" y="34671"/>
                </a:lnTo>
                <a:lnTo>
                  <a:pt x="60451" y="23495"/>
                </a:lnTo>
                <a:lnTo>
                  <a:pt x="56134" y="151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8709533" y="4380357"/>
            <a:ext cx="60451" cy="57657"/>
          </a:xfrm>
          <a:custGeom>
            <a:avLst/>
            <a:gdLst/>
            <a:ahLst/>
            <a:cxnLst/>
            <a:rect l="l" t="t" r="r" b="b"/>
            <a:pathLst>
              <a:path w="60451" h="57657">
                <a:moveTo>
                  <a:pt x="56134" y="15113"/>
                </a:moveTo>
                <a:lnTo>
                  <a:pt x="53213" y="9525"/>
                </a:lnTo>
                <a:lnTo>
                  <a:pt x="41783" y="1270"/>
                </a:lnTo>
                <a:lnTo>
                  <a:pt x="30607" y="0"/>
                </a:lnTo>
                <a:lnTo>
                  <a:pt x="20827" y="1524"/>
                </a:lnTo>
                <a:lnTo>
                  <a:pt x="9651" y="7366"/>
                </a:lnTo>
                <a:lnTo>
                  <a:pt x="2667" y="14478"/>
                </a:lnTo>
                <a:lnTo>
                  <a:pt x="0" y="22987"/>
                </a:lnTo>
                <a:lnTo>
                  <a:pt x="1524" y="32766"/>
                </a:lnTo>
                <a:lnTo>
                  <a:pt x="3048" y="42545"/>
                </a:lnTo>
                <a:lnTo>
                  <a:pt x="8763" y="46736"/>
                </a:lnTo>
                <a:lnTo>
                  <a:pt x="17399" y="56388"/>
                </a:lnTo>
                <a:lnTo>
                  <a:pt x="28575" y="57658"/>
                </a:lnTo>
                <a:lnTo>
                  <a:pt x="38481" y="56134"/>
                </a:lnTo>
                <a:lnTo>
                  <a:pt x="49657" y="50292"/>
                </a:lnTo>
                <a:lnTo>
                  <a:pt x="56515" y="43180"/>
                </a:lnTo>
                <a:lnTo>
                  <a:pt x="59182" y="34671"/>
                </a:lnTo>
                <a:lnTo>
                  <a:pt x="60451" y="23495"/>
                </a:lnTo>
                <a:lnTo>
                  <a:pt x="56134" y="151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8522462" y="4555998"/>
            <a:ext cx="52070" cy="54863"/>
          </a:xfrm>
          <a:custGeom>
            <a:avLst/>
            <a:gdLst/>
            <a:ahLst/>
            <a:cxnLst/>
            <a:rect l="l" t="t" r="r" b="b"/>
            <a:pathLst>
              <a:path w="52070" h="54863">
                <a:moveTo>
                  <a:pt x="2921" y="38353"/>
                </a:moveTo>
                <a:lnTo>
                  <a:pt x="5842" y="43941"/>
                </a:lnTo>
                <a:lnTo>
                  <a:pt x="15748" y="49402"/>
                </a:lnTo>
                <a:lnTo>
                  <a:pt x="25654" y="54863"/>
                </a:lnTo>
                <a:lnTo>
                  <a:pt x="35433" y="53339"/>
                </a:lnTo>
                <a:lnTo>
                  <a:pt x="42418" y="46227"/>
                </a:lnTo>
                <a:lnTo>
                  <a:pt x="49403" y="39115"/>
                </a:lnTo>
                <a:lnTo>
                  <a:pt x="52070" y="30606"/>
                </a:lnTo>
                <a:lnTo>
                  <a:pt x="51943" y="23621"/>
                </a:lnTo>
                <a:lnTo>
                  <a:pt x="50419" y="13843"/>
                </a:lnTo>
                <a:lnTo>
                  <a:pt x="44704" y="9651"/>
                </a:lnTo>
                <a:lnTo>
                  <a:pt x="37592" y="2793"/>
                </a:lnTo>
                <a:lnTo>
                  <a:pt x="29083" y="0"/>
                </a:lnTo>
                <a:lnTo>
                  <a:pt x="16510" y="3047"/>
                </a:lnTo>
                <a:lnTo>
                  <a:pt x="8128" y="7365"/>
                </a:lnTo>
                <a:lnTo>
                  <a:pt x="1143" y="14477"/>
                </a:lnTo>
                <a:lnTo>
                  <a:pt x="1270" y="21589"/>
                </a:lnTo>
                <a:lnTo>
                  <a:pt x="0" y="32765"/>
                </a:lnTo>
                <a:lnTo>
                  <a:pt x="2921" y="3835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8522462" y="4555998"/>
            <a:ext cx="52070" cy="54863"/>
          </a:xfrm>
          <a:custGeom>
            <a:avLst/>
            <a:gdLst/>
            <a:ahLst/>
            <a:cxnLst/>
            <a:rect l="l" t="t" r="r" b="b"/>
            <a:pathLst>
              <a:path w="52070" h="54863">
                <a:moveTo>
                  <a:pt x="2921" y="38353"/>
                </a:moveTo>
                <a:lnTo>
                  <a:pt x="5842" y="43941"/>
                </a:lnTo>
                <a:lnTo>
                  <a:pt x="15748" y="49402"/>
                </a:lnTo>
                <a:lnTo>
                  <a:pt x="25654" y="54863"/>
                </a:lnTo>
                <a:lnTo>
                  <a:pt x="35433" y="53339"/>
                </a:lnTo>
                <a:lnTo>
                  <a:pt x="42418" y="46227"/>
                </a:lnTo>
                <a:lnTo>
                  <a:pt x="49403" y="39115"/>
                </a:lnTo>
                <a:lnTo>
                  <a:pt x="52070" y="30606"/>
                </a:lnTo>
                <a:lnTo>
                  <a:pt x="51943" y="23621"/>
                </a:lnTo>
                <a:lnTo>
                  <a:pt x="50419" y="13843"/>
                </a:lnTo>
                <a:lnTo>
                  <a:pt x="44704" y="9651"/>
                </a:lnTo>
                <a:lnTo>
                  <a:pt x="37592" y="2793"/>
                </a:lnTo>
                <a:lnTo>
                  <a:pt x="29083" y="0"/>
                </a:lnTo>
                <a:lnTo>
                  <a:pt x="16510" y="3047"/>
                </a:lnTo>
                <a:lnTo>
                  <a:pt x="8128" y="7365"/>
                </a:lnTo>
                <a:lnTo>
                  <a:pt x="1143" y="14477"/>
                </a:lnTo>
                <a:lnTo>
                  <a:pt x="1270" y="21589"/>
                </a:lnTo>
                <a:lnTo>
                  <a:pt x="0" y="32765"/>
                </a:lnTo>
                <a:lnTo>
                  <a:pt x="2921" y="3835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7239000" y="4267200"/>
            <a:ext cx="2063750" cy="685800"/>
          </a:xfrm>
          <a:custGeom>
            <a:avLst/>
            <a:gdLst/>
            <a:ahLst/>
            <a:cxnLst/>
            <a:rect l="l" t="t" r="r" b="b"/>
            <a:pathLst>
              <a:path w="2063750" h="685800">
                <a:moveTo>
                  <a:pt x="0" y="685800"/>
                </a:moveTo>
                <a:lnTo>
                  <a:pt x="2063750" y="685800"/>
                </a:lnTo>
                <a:lnTo>
                  <a:pt x="206375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588E1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7239000" y="4267200"/>
            <a:ext cx="2063750" cy="685800"/>
          </a:xfrm>
          <a:custGeom>
            <a:avLst/>
            <a:gdLst/>
            <a:ahLst/>
            <a:cxnLst/>
            <a:rect l="l" t="t" r="r" b="b"/>
            <a:pathLst>
              <a:path w="2063750" h="685800">
                <a:moveTo>
                  <a:pt x="0" y="685800"/>
                </a:moveTo>
                <a:lnTo>
                  <a:pt x="2063750" y="685800"/>
                </a:lnTo>
                <a:lnTo>
                  <a:pt x="206375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ln w="25400">
            <a:solidFill>
              <a:srgbClr val="3E671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8530717" y="5164201"/>
            <a:ext cx="124840" cy="125095"/>
          </a:xfrm>
          <a:custGeom>
            <a:avLst/>
            <a:gdLst/>
            <a:ahLst/>
            <a:cxnLst/>
            <a:rect l="l" t="t" r="r" b="b"/>
            <a:pathLst>
              <a:path w="124840" h="125095">
                <a:moveTo>
                  <a:pt x="116077" y="32893"/>
                </a:moveTo>
                <a:lnTo>
                  <a:pt x="111759" y="24511"/>
                </a:lnTo>
                <a:lnTo>
                  <a:pt x="103124" y="14731"/>
                </a:lnTo>
                <a:lnTo>
                  <a:pt x="93217" y="9271"/>
                </a:lnTo>
                <a:lnTo>
                  <a:pt x="79121" y="2540"/>
                </a:lnTo>
                <a:lnTo>
                  <a:pt x="67817" y="1269"/>
                </a:lnTo>
                <a:lnTo>
                  <a:pt x="56514" y="0"/>
                </a:lnTo>
                <a:lnTo>
                  <a:pt x="43941" y="3048"/>
                </a:lnTo>
                <a:lnTo>
                  <a:pt x="32765" y="8762"/>
                </a:lnTo>
                <a:lnTo>
                  <a:pt x="24383" y="13081"/>
                </a:lnTo>
                <a:lnTo>
                  <a:pt x="14731" y="21717"/>
                </a:lnTo>
                <a:lnTo>
                  <a:pt x="6476" y="33019"/>
                </a:lnTo>
                <a:lnTo>
                  <a:pt x="1015" y="43053"/>
                </a:lnTo>
                <a:lnTo>
                  <a:pt x="1142" y="57023"/>
                </a:lnTo>
                <a:lnTo>
                  <a:pt x="0" y="68326"/>
                </a:lnTo>
                <a:lnTo>
                  <a:pt x="2921" y="80899"/>
                </a:lnTo>
                <a:lnTo>
                  <a:pt x="7238" y="89281"/>
                </a:lnTo>
                <a:lnTo>
                  <a:pt x="13080" y="100457"/>
                </a:lnTo>
                <a:lnTo>
                  <a:pt x="21589" y="110109"/>
                </a:lnTo>
                <a:lnTo>
                  <a:pt x="31623" y="115697"/>
                </a:lnTo>
                <a:lnTo>
                  <a:pt x="42925" y="123952"/>
                </a:lnTo>
                <a:lnTo>
                  <a:pt x="54228" y="125095"/>
                </a:lnTo>
                <a:lnTo>
                  <a:pt x="68199" y="124968"/>
                </a:lnTo>
                <a:lnTo>
                  <a:pt x="80899" y="121920"/>
                </a:lnTo>
                <a:lnTo>
                  <a:pt x="89280" y="117602"/>
                </a:lnTo>
                <a:lnTo>
                  <a:pt x="100329" y="111760"/>
                </a:lnTo>
                <a:lnTo>
                  <a:pt x="110108" y="103251"/>
                </a:lnTo>
                <a:lnTo>
                  <a:pt x="115569" y="93345"/>
                </a:lnTo>
                <a:lnTo>
                  <a:pt x="121030" y="83439"/>
                </a:lnTo>
                <a:lnTo>
                  <a:pt x="123698" y="67944"/>
                </a:lnTo>
                <a:lnTo>
                  <a:pt x="124840" y="56642"/>
                </a:lnTo>
                <a:lnTo>
                  <a:pt x="121919" y="44068"/>
                </a:lnTo>
                <a:lnTo>
                  <a:pt x="116077" y="328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8530717" y="5164201"/>
            <a:ext cx="124840" cy="125095"/>
          </a:xfrm>
          <a:custGeom>
            <a:avLst/>
            <a:gdLst/>
            <a:ahLst/>
            <a:cxnLst/>
            <a:rect l="l" t="t" r="r" b="b"/>
            <a:pathLst>
              <a:path w="124840" h="125095">
                <a:moveTo>
                  <a:pt x="116077" y="32893"/>
                </a:moveTo>
                <a:lnTo>
                  <a:pt x="111759" y="24511"/>
                </a:lnTo>
                <a:lnTo>
                  <a:pt x="103124" y="14731"/>
                </a:lnTo>
                <a:lnTo>
                  <a:pt x="93217" y="9271"/>
                </a:lnTo>
                <a:lnTo>
                  <a:pt x="79121" y="2540"/>
                </a:lnTo>
                <a:lnTo>
                  <a:pt x="67817" y="1269"/>
                </a:lnTo>
                <a:lnTo>
                  <a:pt x="56514" y="0"/>
                </a:lnTo>
                <a:lnTo>
                  <a:pt x="43941" y="3048"/>
                </a:lnTo>
                <a:lnTo>
                  <a:pt x="32765" y="8762"/>
                </a:lnTo>
                <a:lnTo>
                  <a:pt x="24383" y="13081"/>
                </a:lnTo>
                <a:lnTo>
                  <a:pt x="14731" y="21717"/>
                </a:lnTo>
                <a:lnTo>
                  <a:pt x="6476" y="33019"/>
                </a:lnTo>
                <a:lnTo>
                  <a:pt x="1015" y="43053"/>
                </a:lnTo>
                <a:lnTo>
                  <a:pt x="1142" y="57023"/>
                </a:lnTo>
                <a:lnTo>
                  <a:pt x="0" y="68326"/>
                </a:lnTo>
                <a:lnTo>
                  <a:pt x="2921" y="80899"/>
                </a:lnTo>
                <a:lnTo>
                  <a:pt x="7238" y="89281"/>
                </a:lnTo>
                <a:lnTo>
                  <a:pt x="13080" y="100457"/>
                </a:lnTo>
                <a:lnTo>
                  <a:pt x="21589" y="110109"/>
                </a:lnTo>
                <a:lnTo>
                  <a:pt x="31623" y="115697"/>
                </a:lnTo>
                <a:lnTo>
                  <a:pt x="42925" y="123952"/>
                </a:lnTo>
                <a:lnTo>
                  <a:pt x="54228" y="125095"/>
                </a:lnTo>
                <a:lnTo>
                  <a:pt x="68199" y="124968"/>
                </a:lnTo>
                <a:lnTo>
                  <a:pt x="80899" y="121920"/>
                </a:lnTo>
                <a:lnTo>
                  <a:pt x="89280" y="117602"/>
                </a:lnTo>
                <a:lnTo>
                  <a:pt x="100329" y="111760"/>
                </a:lnTo>
                <a:lnTo>
                  <a:pt x="110108" y="103251"/>
                </a:lnTo>
                <a:lnTo>
                  <a:pt x="115569" y="93345"/>
                </a:lnTo>
                <a:lnTo>
                  <a:pt x="121030" y="83439"/>
                </a:lnTo>
                <a:lnTo>
                  <a:pt x="123698" y="67944"/>
                </a:lnTo>
                <a:lnTo>
                  <a:pt x="124840" y="56642"/>
                </a:lnTo>
                <a:lnTo>
                  <a:pt x="121919" y="44068"/>
                </a:lnTo>
                <a:lnTo>
                  <a:pt x="116077" y="328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8206358" y="5306822"/>
            <a:ext cx="112522" cy="112394"/>
          </a:xfrm>
          <a:custGeom>
            <a:avLst/>
            <a:gdLst/>
            <a:ahLst/>
            <a:cxnLst/>
            <a:rect l="l" t="t" r="r" b="b"/>
            <a:pathLst>
              <a:path w="112522" h="112395">
                <a:moveTo>
                  <a:pt x="106552" y="31495"/>
                </a:moveTo>
                <a:lnTo>
                  <a:pt x="100838" y="20446"/>
                </a:lnTo>
                <a:lnTo>
                  <a:pt x="93599" y="13461"/>
                </a:lnTo>
                <a:lnTo>
                  <a:pt x="83693" y="8000"/>
                </a:lnTo>
                <a:lnTo>
                  <a:pt x="73787" y="2539"/>
                </a:lnTo>
                <a:lnTo>
                  <a:pt x="62484" y="1269"/>
                </a:lnTo>
                <a:lnTo>
                  <a:pt x="51308" y="0"/>
                </a:lnTo>
                <a:lnTo>
                  <a:pt x="41401" y="1523"/>
                </a:lnTo>
                <a:lnTo>
                  <a:pt x="30352" y="7365"/>
                </a:lnTo>
                <a:lnTo>
                  <a:pt x="21971" y="11683"/>
                </a:lnTo>
                <a:lnTo>
                  <a:pt x="12192" y="20319"/>
                </a:lnTo>
                <a:lnTo>
                  <a:pt x="6731" y="30225"/>
                </a:lnTo>
                <a:lnTo>
                  <a:pt x="1270" y="40131"/>
                </a:lnTo>
                <a:lnTo>
                  <a:pt x="0" y="51434"/>
                </a:lnTo>
                <a:lnTo>
                  <a:pt x="1524" y="61213"/>
                </a:lnTo>
                <a:lnTo>
                  <a:pt x="3175" y="70992"/>
                </a:lnTo>
                <a:lnTo>
                  <a:pt x="6096" y="83692"/>
                </a:lnTo>
                <a:lnTo>
                  <a:pt x="13208" y="90550"/>
                </a:lnTo>
                <a:lnTo>
                  <a:pt x="20447" y="97535"/>
                </a:lnTo>
                <a:lnTo>
                  <a:pt x="27559" y="104393"/>
                </a:lnTo>
                <a:lnTo>
                  <a:pt x="37465" y="109854"/>
                </a:lnTo>
                <a:lnTo>
                  <a:pt x="48768" y="111124"/>
                </a:lnTo>
                <a:lnTo>
                  <a:pt x="59944" y="112394"/>
                </a:lnTo>
                <a:lnTo>
                  <a:pt x="72644" y="109346"/>
                </a:lnTo>
                <a:lnTo>
                  <a:pt x="80899" y="105028"/>
                </a:lnTo>
                <a:lnTo>
                  <a:pt x="92075" y="99186"/>
                </a:lnTo>
                <a:lnTo>
                  <a:pt x="99060" y="92074"/>
                </a:lnTo>
                <a:lnTo>
                  <a:pt x="104521" y="82168"/>
                </a:lnTo>
                <a:lnTo>
                  <a:pt x="109982" y="72262"/>
                </a:lnTo>
                <a:lnTo>
                  <a:pt x="111251" y="60959"/>
                </a:lnTo>
                <a:lnTo>
                  <a:pt x="112522" y="49783"/>
                </a:lnTo>
                <a:lnTo>
                  <a:pt x="110871" y="39877"/>
                </a:lnTo>
                <a:lnTo>
                  <a:pt x="106552" y="3149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8206358" y="5306822"/>
            <a:ext cx="112522" cy="112394"/>
          </a:xfrm>
          <a:custGeom>
            <a:avLst/>
            <a:gdLst/>
            <a:ahLst/>
            <a:cxnLst/>
            <a:rect l="l" t="t" r="r" b="b"/>
            <a:pathLst>
              <a:path w="112522" h="112395">
                <a:moveTo>
                  <a:pt x="106552" y="31495"/>
                </a:moveTo>
                <a:lnTo>
                  <a:pt x="100838" y="20446"/>
                </a:lnTo>
                <a:lnTo>
                  <a:pt x="93599" y="13461"/>
                </a:lnTo>
                <a:lnTo>
                  <a:pt x="83693" y="8000"/>
                </a:lnTo>
                <a:lnTo>
                  <a:pt x="73787" y="2539"/>
                </a:lnTo>
                <a:lnTo>
                  <a:pt x="62484" y="1269"/>
                </a:lnTo>
                <a:lnTo>
                  <a:pt x="51308" y="0"/>
                </a:lnTo>
                <a:lnTo>
                  <a:pt x="41401" y="1523"/>
                </a:lnTo>
                <a:lnTo>
                  <a:pt x="30352" y="7365"/>
                </a:lnTo>
                <a:lnTo>
                  <a:pt x="21971" y="11683"/>
                </a:lnTo>
                <a:lnTo>
                  <a:pt x="12192" y="20319"/>
                </a:lnTo>
                <a:lnTo>
                  <a:pt x="6731" y="30225"/>
                </a:lnTo>
                <a:lnTo>
                  <a:pt x="1270" y="40131"/>
                </a:lnTo>
                <a:lnTo>
                  <a:pt x="0" y="51434"/>
                </a:lnTo>
                <a:lnTo>
                  <a:pt x="1524" y="61213"/>
                </a:lnTo>
                <a:lnTo>
                  <a:pt x="3175" y="70992"/>
                </a:lnTo>
                <a:lnTo>
                  <a:pt x="6096" y="83692"/>
                </a:lnTo>
                <a:lnTo>
                  <a:pt x="13208" y="90550"/>
                </a:lnTo>
                <a:lnTo>
                  <a:pt x="20447" y="97535"/>
                </a:lnTo>
                <a:lnTo>
                  <a:pt x="27559" y="104393"/>
                </a:lnTo>
                <a:lnTo>
                  <a:pt x="37465" y="109854"/>
                </a:lnTo>
                <a:lnTo>
                  <a:pt x="48768" y="111124"/>
                </a:lnTo>
                <a:lnTo>
                  <a:pt x="59944" y="112394"/>
                </a:lnTo>
                <a:lnTo>
                  <a:pt x="72644" y="109346"/>
                </a:lnTo>
                <a:lnTo>
                  <a:pt x="80899" y="105028"/>
                </a:lnTo>
                <a:lnTo>
                  <a:pt x="92075" y="99186"/>
                </a:lnTo>
                <a:lnTo>
                  <a:pt x="99060" y="92074"/>
                </a:lnTo>
                <a:lnTo>
                  <a:pt x="104521" y="82168"/>
                </a:lnTo>
                <a:lnTo>
                  <a:pt x="109982" y="72262"/>
                </a:lnTo>
                <a:lnTo>
                  <a:pt x="111251" y="60959"/>
                </a:lnTo>
                <a:lnTo>
                  <a:pt x="112522" y="49783"/>
                </a:lnTo>
                <a:lnTo>
                  <a:pt x="110871" y="39877"/>
                </a:lnTo>
                <a:lnTo>
                  <a:pt x="106552" y="3149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7861808" y="5389372"/>
            <a:ext cx="102616" cy="102615"/>
          </a:xfrm>
          <a:custGeom>
            <a:avLst/>
            <a:gdLst/>
            <a:ahLst/>
            <a:cxnLst/>
            <a:rect l="l" t="t" r="r" b="b"/>
            <a:pathLst>
              <a:path w="102616" h="102615">
                <a:moveTo>
                  <a:pt x="95250" y="27431"/>
                </a:moveTo>
                <a:lnTo>
                  <a:pt x="90932" y="19049"/>
                </a:lnTo>
                <a:lnTo>
                  <a:pt x="83820" y="12064"/>
                </a:lnTo>
                <a:lnTo>
                  <a:pt x="76581" y="5206"/>
                </a:lnTo>
                <a:lnTo>
                  <a:pt x="68199" y="2412"/>
                </a:lnTo>
                <a:lnTo>
                  <a:pt x="56896" y="1269"/>
                </a:lnTo>
                <a:lnTo>
                  <a:pt x="45593" y="0"/>
                </a:lnTo>
                <a:lnTo>
                  <a:pt x="35814" y="1523"/>
                </a:lnTo>
                <a:lnTo>
                  <a:pt x="27432" y="5841"/>
                </a:lnTo>
                <a:lnTo>
                  <a:pt x="19050" y="10286"/>
                </a:lnTo>
                <a:lnTo>
                  <a:pt x="12192" y="17398"/>
                </a:lnTo>
                <a:lnTo>
                  <a:pt x="6603" y="27304"/>
                </a:lnTo>
                <a:lnTo>
                  <a:pt x="3937" y="35813"/>
                </a:lnTo>
                <a:lnTo>
                  <a:pt x="1270" y="44195"/>
                </a:lnTo>
                <a:lnTo>
                  <a:pt x="0" y="55498"/>
                </a:lnTo>
                <a:lnTo>
                  <a:pt x="1650" y="65277"/>
                </a:lnTo>
                <a:lnTo>
                  <a:pt x="5969" y="73659"/>
                </a:lnTo>
                <a:lnTo>
                  <a:pt x="10287" y="82041"/>
                </a:lnTo>
                <a:lnTo>
                  <a:pt x="17399" y="89026"/>
                </a:lnTo>
                <a:lnTo>
                  <a:pt x="27305" y="94487"/>
                </a:lnTo>
                <a:lnTo>
                  <a:pt x="35814" y="97154"/>
                </a:lnTo>
                <a:lnTo>
                  <a:pt x="45720" y="102615"/>
                </a:lnTo>
                <a:lnTo>
                  <a:pt x="55499" y="101091"/>
                </a:lnTo>
                <a:lnTo>
                  <a:pt x="65405" y="99567"/>
                </a:lnTo>
                <a:lnTo>
                  <a:pt x="73787" y="95122"/>
                </a:lnTo>
                <a:lnTo>
                  <a:pt x="82169" y="90804"/>
                </a:lnTo>
                <a:lnTo>
                  <a:pt x="89026" y="83692"/>
                </a:lnTo>
                <a:lnTo>
                  <a:pt x="96012" y="76580"/>
                </a:lnTo>
                <a:lnTo>
                  <a:pt x="99949" y="63880"/>
                </a:lnTo>
                <a:lnTo>
                  <a:pt x="102616" y="55371"/>
                </a:lnTo>
                <a:lnTo>
                  <a:pt x="101092" y="45592"/>
                </a:lnTo>
                <a:lnTo>
                  <a:pt x="99568" y="35686"/>
                </a:lnTo>
                <a:lnTo>
                  <a:pt x="95250" y="274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7861808" y="5389372"/>
            <a:ext cx="102616" cy="102615"/>
          </a:xfrm>
          <a:custGeom>
            <a:avLst/>
            <a:gdLst/>
            <a:ahLst/>
            <a:cxnLst/>
            <a:rect l="l" t="t" r="r" b="b"/>
            <a:pathLst>
              <a:path w="102616" h="102615">
                <a:moveTo>
                  <a:pt x="95250" y="27431"/>
                </a:moveTo>
                <a:lnTo>
                  <a:pt x="90932" y="19049"/>
                </a:lnTo>
                <a:lnTo>
                  <a:pt x="83820" y="12064"/>
                </a:lnTo>
                <a:lnTo>
                  <a:pt x="76581" y="5206"/>
                </a:lnTo>
                <a:lnTo>
                  <a:pt x="68199" y="2412"/>
                </a:lnTo>
                <a:lnTo>
                  <a:pt x="56896" y="1269"/>
                </a:lnTo>
                <a:lnTo>
                  <a:pt x="45593" y="0"/>
                </a:lnTo>
                <a:lnTo>
                  <a:pt x="35814" y="1523"/>
                </a:lnTo>
                <a:lnTo>
                  <a:pt x="27432" y="5841"/>
                </a:lnTo>
                <a:lnTo>
                  <a:pt x="19050" y="10286"/>
                </a:lnTo>
                <a:lnTo>
                  <a:pt x="12192" y="17398"/>
                </a:lnTo>
                <a:lnTo>
                  <a:pt x="6603" y="27304"/>
                </a:lnTo>
                <a:lnTo>
                  <a:pt x="3937" y="35813"/>
                </a:lnTo>
                <a:lnTo>
                  <a:pt x="1270" y="44195"/>
                </a:lnTo>
                <a:lnTo>
                  <a:pt x="0" y="55498"/>
                </a:lnTo>
                <a:lnTo>
                  <a:pt x="1650" y="65277"/>
                </a:lnTo>
                <a:lnTo>
                  <a:pt x="5969" y="73659"/>
                </a:lnTo>
                <a:lnTo>
                  <a:pt x="10287" y="82041"/>
                </a:lnTo>
                <a:lnTo>
                  <a:pt x="17399" y="89026"/>
                </a:lnTo>
                <a:lnTo>
                  <a:pt x="27305" y="94487"/>
                </a:lnTo>
                <a:lnTo>
                  <a:pt x="35814" y="97154"/>
                </a:lnTo>
                <a:lnTo>
                  <a:pt x="45720" y="102615"/>
                </a:lnTo>
                <a:lnTo>
                  <a:pt x="55499" y="101091"/>
                </a:lnTo>
                <a:lnTo>
                  <a:pt x="65405" y="99567"/>
                </a:lnTo>
                <a:lnTo>
                  <a:pt x="73787" y="95122"/>
                </a:lnTo>
                <a:lnTo>
                  <a:pt x="82169" y="90804"/>
                </a:lnTo>
                <a:lnTo>
                  <a:pt x="89026" y="83692"/>
                </a:lnTo>
                <a:lnTo>
                  <a:pt x="96012" y="76580"/>
                </a:lnTo>
                <a:lnTo>
                  <a:pt x="99949" y="63880"/>
                </a:lnTo>
                <a:lnTo>
                  <a:pt x="102616" y="55371"/>
                </a:lnTo>
                <a:lnTo>
                  <a:pt x="101092" y="45592"/>
                </a:lnTo>
                <a:lnTo>
                  <a:pt x="99568" y="35686"/>
                </a:lnTo>
                <a:lnTo>
                  <a:pt x="95250" y="274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7512050" y="5410073"/>
            <a:ext cx="89789" cy="88518"/>
          </a:xfrm>
          <a:custGeom>
            <a:avLst/>
            <a:gdLst/>
            <a:ahLst/>
            <a:cxnLst/>
            <a:rect l="l" t="t" r="r" b="b"/>
            <a:pathLst>
              <a:path w="89789" h="88519">
                <a:moveTo>
                  <a:pt x="85344" y="23240"/>
                </a:moveTo>
                <a:lnTo>
                  <a:pt x="75310" y="10794"/>
                </a:lnTo>
                <a:lnTo>
                  <a:pt x="56896" y="2539"/>
                </a:lnTo>
                <a:lnTo>
                  <a:pt x="41401" y="0"/>
                </a:lnTo>
                <a:lnTo>
                  <a:pt x="23241" y="5841"/>
                </a:lnTo>
                <a:lnTo>
                  <a:pt x="10795" y="15874"/>
                </a:lnTo>
                <a:lnTo>
                  <a:pt x="1143" y="31495"/>
                </a:lnTo>
                <a:lnTo>
                  <a:pt x="0" y="49783"/>
                </a:lnTo>
                <a:lnTo>
                  <a:pt x="4445" y="65277"/>
                </a:lnTo>
                <a:lnTo>
                  <a:pt x="14477" y="77723"/>
                </a:lnTo>
                <a:lnTo>
                  <a:pt x="30099" y="87375"/>
                </a:lnTo>
                <a:lnTo>
                  <a:pt x="48386" y="88518"/>
                </a:lnTo>
                <a:lnTo>
                  <a:pt x="65277" y="86867"/>
                </a:lnTo>
                <a:lnTo>
                  <a:pt x="79121" y="72516"/>
                </a:lnTo>
                <a:lnTo>
                  <a:pt x="85851" y="58419"/>
                </a:lnTo>
                <a:lnTo>
                  <a:pt x="89789" y="38607"/>
                </a:lnTo>
                <a:lnTo>
                  <a:pt x="85344" y="2324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7512050" y="5410073"/>
            <a:ext cx="89789" cy="88518"/>
          </a:xfrm>
          <a:custGeom>
            <a:avLst/>
            <a:gdLst/>
            <a:ahLst/>
            <a:cxnLst/>
            <a:rect l="l" t="t" r="r" b="b"/>
            <a:pathLst>
              <a:path w="89789" h="88519">
                <a:moveTo>
                  <a:pt x="85344" y="23240"/>
                </a:moveTo>
                <a:lnTo>
                  <a:pt x="75310" y="10794"/>
                </a:lnTo>
                <a:lnTo>
                  <a:pt x="56896" y="2539"/>
                </a:lnTo>
                <a:lnTo>
                  <a:pt x="41401" y="0"/>
                </a:lnTo>
                <a:lnTo>
                  <a:pt x="23241" y="5841"/>
                </a:lnTo>
                <a:lnTo>
                  <a:pt x="10795" y="15874"/>
                </a:lnTo>
                <a:lnTo>
                  <a:pt x="1143" y="31495"/>
                </a:lnTo>
                <a:lnTo>
                  <a:pt x="0" y="49783"/>
                </a:lnTo>
                <a:lnTo>
                  <a:pt x="4445" y="65277"/>
                </a:lnTo>
                <a:lnTo>
                  <a:pt x="14477" y="77723"/>
                </a:lnTo>
                <a:lnTo>
                  <a:pt x="30099" y="87375"/>
                </a:lnTo>
                <a:lnTo>
                  <a:pt x="48386" y="88518"/>
                </a:lnTo>
                <a:lnTo>
                  <a:pt x="65277" y="86867"/>
                </a:lnTo>
                <a:lnTo>
                  <a:pt x="79121" y="72516"/>
                </a:lnTo>
                <a:lnTo>
                  <a:pt x="85851" y="58419"/>
                </a:lnTo>
                <a:lnTo>
                  <a:pt x="89789" y="38607"/>
                </a:lnTo>
                <a:lnTo>
                  <a:pt x="85344" y="2324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7161276" y="5367528"/>
            <a:ext cx="81533" cy="81406"/>
          </a:xfrm>
          <a:custGeom>
            <a:avLst/>
            <a:gdLst/>
            <a:ahLst/>
            <a:cxnLst/>
            <a:rect l="l" t="t" r="r" b="b"/>
            <a:pathLst>
              <a:path w="81533" h="81406">
                <a:moveTo>
                  <a:pt x="77089" y="21971"/>
                </a:moveTo>
                <a:lnTo>
                  <a:pt x="67055" y="9398"/>
                </a:lnTo>
                <a:lnTo>
                  <a:pt x="52831" y="2667"/>
                </a:lnTo>
                <a:lnTo>
                  <a:pt x="37338" y="0"/>
                </a:lnTo>
                <a:lnTo>
                  <a:pt x="21971" y="4445"/>
                </a:lnTo>
                <a:lnTo>
                  <a:pt x="9398" y="14478"/>
                </a:lnTo>
                <a:lnTo>
                  <a:pt x="2667" y="28702"/>
                </a:lnTo>
                <a:lnTo>
                  <a:pt x="0" y="44196"/>
                </a:lnTo>
                <a:lnTo>
                  <a:pt x="4445" y="59563"/>
                </a:lnTo>
                <a:lnTo>
                  <a:pt x="14477" y="72009"/>
                </a:lnTo>
                <a:lnTo>
                  <a:pt x="28701" y="78867"/>
                </a:lnTo>
                <a:lnTo>
                  <a:pt x="44196" y="81407"/>
                </a:lnTo>
                <a:lnTo>
                  <a:pt x="59563" y="76962"/>
                </a:lnTo>
                <a:lnTo>
                  <a:pt x="72008" y="66929"/>
                </a:lnTo>
                <a:lnTo>
                  <a:pt x="78867" y="52832"/>
                </a:lnTo>
                <a:lnTo>
                  <a:pt x="81533" y="37338"/>
                </a:lnTo>
                <a:lnTo>
                  <a:pt x="77089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7161276" y="5367528"/>
            <a:ext cx="81533" cy="81406"/>
          </a:xfrm>
          <a:custGeom>
            <a:avLst/>
            <a:gdLst/>
            <a:ahLst/>
            <a:cxnLst/>
            <a:rect l="l" t="t" r="r" b="b"/>
            <a:pathLst>
              <a:path w="81533" h="81406">
                <a:moveTo>
                  <a:pt x="77089" y="21971"/>
                </a:moveTo>
                <a:lnTo>
                  <a:pt x="67055" y="9398"/>
                </a:lnTo>
                <a:lnTo>
                  <a:pt x="52831" y="2667"/>
                </a:lnTo>
                <a:lnTo>
                  <a:pt x="37338" y="0"/>
                </a:lnTo>
                <a:lnTo>
                  <a:pt x="21971" y="4445"/>
                </a:lnTo>
                <a:lnTo>
                  <a:pt x="9398" y="14478"/>
                </a:lnTo>
                <a:lnTo>
                  <a:pt x="2667" y="28702"/>
                </a:lnTo>
                <a:lnTo>
                  <a:pt x="0" y="44196"/>
                </a:lnTo>
                <a:lnTo>
                  <a:pt x="4445" y="59563"/>
                </a:lnTo>
                <a:lnTo>
                  <a:pt x="14477" y="72009"/>
                </a:lnTo>
                <a:lnTo>
                  <a:pt x="28701" y="78867"/>
                </a:lnTo>
                <a:lnTo>
                  <a:pt x="44196" y="81407"/>
                </a:lnTo>
                <a:lnTo>
                  <a:pt x="59563" y="76962"/>
                </a:lnTo>
                <a:lnTo>
                  <a:pt x="72008" y="66929"/>
                </a:lnTo>
                <a:lnTo>
                  <a:pt x="78867" y="52832"/>
                </a:lnTo>
                <a:lnTo>
                  <a:pt x="81533" y="37338"/>
                </a:lnTo>
                <a:lnTo>
                  <a:pt x="77089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6824980" y="5261610"/>
            <a:ext cx="72009" cy="74549"/>
          </a:xfrm>
          <a:custGeom>
            <a:avLst/>
            <a:gdLst/>
            <a:ahLst/>
            <a:cxnLst/>
            <a:rect l="l" t="t" r="r" b="b"/>
            <a:pathLst>
              <a:path w="72009" h="74549">
                <a:moveTo>
                  <a:pt x="67310" y="20573"/>
                </a:moveTo>
                <a:lnTo>
                  <a:pt x="58800" y="10794"/>
                </a:lnTo>
                <a:lnTo>
                  <a:pt x="47371" y="2539"/>
                </a:lnTo>
                <a:lnTo>
                  <a:pt x="31876" y="0"/>
                </a:lnTo>
                <a:lnTo>
                  <a:pt x="20700" y="5714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147"/>
                </a:lnTo>
                <a:lnTo>
                  <a:pt x="3175" y="53847"/>
                </a:lnTo>
                <a:lnTo>
                  <a:pt x="13208" y="66293"/>
                </a:lnTo>
                <a:lnTo>
                  <a:pt x="24511" y="74548"/>
                </a:lnTo>
                <a:lnTo>
                  <a:pt x="38608" y="74421"/>
                </a:lnTo>
                <a:lnTo>
                  <a:pt x="53975" y="69976"/>
                </a:lnTo>
                <a:lnTo>
                  <a:pt x="63753" y="61340"/>
                </a:lnTo>
                <a:lnTo>
                  <a:pt x="72009" y="50037"/>
                </a:lnTo>
                <a:lnTo>
                  <a:pt x="71754" y="35940"/>
                </a:lnTo>
                <a:lnTo>
                  <a:pt x="67310" y="2057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6824980" y="5261610"/>
            <a:ext cx="72009" cy="74549"/>
          </a:xfrm>
          <a:custGeom>
            <a:avLst/>
            <a:gdLst/>
            <a:ahLst/>
            <a:cxnLst/>
            <a:rect l="l" t="t" r="r" b="b"/>
            <a:pathLst>
              <a:path w="72009" h="74549">
                <a:moveTo>
                  <a:pt x="67310" y="20573"/>
                </a:moveTo>
                <a:lnTo>
                  <a:pt x="58800" y="10794"/>
                </a:lnTo>
                <a:lnTo>
                  <a:pt x="47371" y="2539"/>
                </a:lnTo>
                <a:lnTo>
                  <a:pt x="31876" y="0"/>
                </a:lnTo>
                <a:lnTo>
                  <a:pt x="20700" y="5714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147"/>
                </a:lnTo>
                <a:lnTo>
                  <a:pt x="3175" y="53847"/>
                </a:lnTo>
                <a:lnTo>
                  <a:pt x="13208" y="66293"/>
                </a:lnTo>
                <a:lnTo>
                  <a:pt x="24511" y="74548"/>
                </a:lnTo>
                <a:lnTo>
                  <a:pt x="38608" y="74421"/>
                </a:lnTo>
                <a:lnTo>
                  <a:pt x="53975" y="69976"/>
                </a:lnTo>
                <a:lnTo>
                  <a:pt x="63753" y="61340"/>
                </a:lnTo>
                <a:lnTo>
                  <a:pt x="72009" y="50037"/>
                </a:lnTo>
                <a:lnTo>
                  <a:pt x="71754" y="35940"/>
                </a:lnTo>
                <a:lnTo>
                  <a:pt x="67310" y="2057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9554718" y="3756914"/>
            <a:ext cx="191261" cy="191135"/>
          </a:xfrm>
          <a:custGeom>
            <a:avLst/>
            <a:gdLst/>
            <a:ahLst/>
            <a:cxnLst/>
            <a:rect l="l" t="t" r="r" b="b"/>
            <a:pathLst>
              <a:path w="191261" h="191135">
                <a:moveTo>
                  <a:pt x="180593" y="50546"/>
                </a:moveTo>
                <a:lnTo>
                  <a:pt x="170560" y="38100"/>
                </a:lnTo>
                <a:lnTo>
                  <a:pt x="156336" y="24256"/>
                </a:lnTo>
                <a:lnTo>
                  <a:pt x="143509" y="13208"/>
                </a:lnTo>
                <a:lnTo>
                  <a:pt x="125095" y="5080"/>
                </a:lnTo>
                <a:lnTo>
                  <a:pt x="105409" y="1143"/>
                </a:lnTo>
                <a:lnTo>
                  <a:pt x="87122" y="0"/>
                </a:lnTo>
                <a:lnTo>
                  <a:pt x="68833" y="5842"/>
                </a:lnTo>
                <a:lnTo>
                  <a:pt x="50673" y="11684"/>
                </a:lnTo>
                <a:lnTo>
                  <a:pt x="35432" y="23241"/>
                </a:lnTo>
                <a:lnTo>
                  <a:pt x="22859" y="33274"/>
                </a:lnTo>
                <a:lnTo>
                  <a:pt x="13334" y="48894"/>
                </a:lnTo>
                <a:lnTo>
                  <a:pt x="5079" y="67183"/>
                </a:lnTo>
                <a:lnTo>
                  <a:pt x="1142" y="86994"/>
                </a:lnTo>
                <a:lnTo>
                  <a:pt x="0" y="105283"/>
                </a:lnTo>
                <a:lnTo>
                  <a:pt x="3175" y="124968"/>
                </a:lnTo>
                <a:lnTo>
                  <a:pt x="10413" y="138811"/>
                </a:lnTo>
                <a:lnTo>
                  <a:pt x="19050" y="155575"/>
                </a:lnTo>
                <a:lnTo>
                  <a:pt x="33400" y="169418"/>
                </a:lnTo>
                <a:lnTo>
                  <a:pt x="48895" y="179069"/>
                </a:lnTo>
                <a:lnTo>
                  <a:pt x="67309" y="187198"/>
                </a:lnTo>
                <a:lnTo>
                  <a:pt x="87122" y="191135"/>
                </a:lnTo>
                <a:lnTo>
                  <a:pt x="103885" y="189484"/>
                </a:lnTo>
                <a:lnTo>
                  <a:pt x="120776" y="187833"/>
                </a:lnTo>
                <a:lnTo>
                  <a:pt x="138937" y="181991"/>
                </a:lnTo>
                <a:lnTo>
                  <a:pt x="154304" y="170434"/>
                </a:lnTo>
                <a:lnTo>
                  <a:pt x="168148" y="156210"/>
                </a:lnTo>
                <a:lnTo>
                  <a:pt x="179197" y="143383"/>
                </a:lnTo>
                <a:lnTo>
                  <a:pt x="187325" y="124968"/>
                </a:lnTo>
                <a:lnTo>
                  <a:pt x="191261" y="105283"/>
                </a:lnTo>
                <a:lnTo>
                  <a:pt x="189610" y="88392"/>
                </a:lnTo>
                <a:lnTo>
                  <a:pt x="186435" y="68706"/>
                </a:lnTo>
                <a:lnTo>
                  <a:pt x="180593" y="505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9554718" y="3756914"/>
            <a:ext cx="191261" cy="191135"/>
          </a:xfrm>
          <a:custGeom>
            <a:avLst/>
            <a:gdLst/>
            <a:ahLst/>
            <a:cxnLst/>
            <a:rect l="l" t="t" r="r" b="b"/>
            <a:pathLst>
              <a:path w="191261" h="191135">
                <a:moveTo>
                  <a:pt x="180593" y="50546"/>
                </a:moveTo>
                <a:lnTo>
                  <a:pt x="170560" y="38100"/>
                </a:lnTo>
                <a:lnTo>
                  <a:pt x="156336" y="24256"/>
                </a:lnTo>
                <a:lnTo>
                  <a:pt x="143509" y="13208"/>
                </a:lnTo>
                <a:lnTo>
                  <a:pt x="125095" y="5080"/>
                </a:lnTo>
                <a:lnTo>
                  <a:pt x="105409" y="1143"/>
                </a:lnTo>
                <a:lnTo>
                  <a:pt x="87122" y="0"/>
                </a:lnTo>
                <a:lnTo>
                  <a:pt x="68833" y="5842"/>
                </a:lnTo>
                <a:lnTo>
                  <a:pt x="50673" y="11684"/>
                </a:lnTo>
                <a:lnTo>
                  <a:pt x="35432" y="23241"/>
                </a:lnTo>
                <a:lnTo>
                  <a:pt x="22859" y="33274"/>
                </a:lnTo>
                <a:lnTo>
                  <a:pt x="13334" y="48894"/>
                </a:lnTo>
                <a:lnTo>
                  <a:pt x="5079" y="67183"/>
                </a:lnTo>
                <a:lnTo>
                  <a:pt x="1142" y="86994"/>
                </a:lnTo>
                <a:lnTo>
                  <a:pt x="0" y="105283"/>
                </a:lnTo>
                <a:lnTo>
                  <a:pt x="3175" y="124968"/>
                </a:lnTo>
                <a:lnTo>
                  <a:pt x="10413" y="138811"/>
                </a:lnTo>
                <a:lnTo>
                  <a:pt x="19050" y="155575"/>
                </a:lnTo>
                <a:lnTo>
                  <a:pt x="33400" y="169418"/>
                </a:lnTo>
                <a:lnTo>
                  <a:pt x="48895" y="179069"/>
                </a:lnTo>
                <a:lnTo>
                  <a:pt x="67309" y="187198"/>
                </a:lnTo>
                <a:lnTo>
                  <a:pt x="87122" y="191135"/>
                </a:lnTo>
                <a:lnTo>
                  <a:pt x="103885" y="189484"/>
                </a:lnTo>
                <a:lnTo>
                  <a:pt x="120776" y="187833"/>
                </a:lnTo>
                <a:lnTo>
                  <a:pt x="138937" y="181991"/>
                </a:lnTo>
                <a:lnTo>
                  <a:pt x="154304" y="170434"/>
                </a:lnTo>
                <a:lnTo>
                  <a:pt x="168148" y="156210"/>
                </a:lnTo>
                <a:lnTo>
                  <a:pt x="179197" y="143383"/>
                </a:lnTo>
                <a:lnTo>
                  <a:pt x="187325" y="124968"/>
                </a:lnTo>
                <a:lnTo>
                  <a:pt x="191261" y="105283"/>
                </a:lnTo>
                <a:lnTo>
                  <a:pt x="189610" y="88392"/>
                </a:lnTo>
                <a:lnTo>
                  <a:pt x="186435" y="68706"/>
                </a:lnTo>
                <a:lnTo>
                  <a:pt x="180593" y="505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9611360" y="3412998"/>
            <a:ext cx="171196" cy="172847"/>
          </a:xfrm>
          <a:custGeom>
            <a:avLst/>
            <a:gdLst/>
            <a:ahLst/>
            <a:cxnLst/>
            <a:rect l="l" t="t" r="r" b="b"/>
            <a:pathLst>
              <a:path w="171196" h="172847">
                <a:moveTo>
                  <a:pt x="4445" y="109474"/>
                </a:moveTo>
                <a:lnTo>
                  <a:pt x="8890" y="124840"/>
                </a:lnTo>
                <a:lnTo>
                  <a:pt x="18923" y="137413"/>
                </a:lnTo>
                <a:lnTo>
                  <a:pt x="28956" y="149860"/>
                </a:lnTo>
                <a:lnTo>
                  <a:pt x="44576" y="159512"/>
                </a:lnTo>
                <a:lnTo>
                  <a:pt x="60198" y="169163"/>
                </a:lnTo>
                <a:lnTo>
                  <a:pt x="75692" y="171703"/>
                </a:lnTo>
                <a:lnTo>
                  <a:pt x="93980" y="172847"/>
                </a:lnTo>
                <a:lnTo>
                  <a:pt x="109347" y="168401"/>
                </a:lnTo>
                <a:lnTo>
                  <a:pt x="124714" y="163956"/>
                </a:lnTo>
                <a:lnTo>
                  <a:pt x="140081" y="152526"/>
                </a:lnTo>
                <a:lnTo>
                  <a:pt x="152526" y="142493"/>
                </a:lnTo>
                <a:lnTo>
                  <a:pt x="159385" y="128269"/>
                </a:lnTo>
                <a:lnTo>
                  <a:pt x="168910" y="112649"/>
                </a:lnTo>
                <a:lnTo>
                  <a:pt x="170053" y="94361"/>
                </a:lnTo>
                <a:lnTo>
                  <a:pt x="171196" y="76073"/>
                </a:lnTo>
                <a:lnTo>
                  <a:pt x="166750" y="60705"/>
                </a:lnTo>
                <a:lnTo>
                  <a:pt x="162306" y="45338"/>
                </a:lnTo>
                <a:lnTo>
                  <a:pt x="152273" y="32765"/>
                </a:lnTo>
                <a:lnTo>
                  <a:pt x="142240" y="20319"/>
                </a:lnTo>
                <a:lnTo>
                  <a:pt x="126746" y="10667"/>
                </a:lnTo>
                <a:lnTo>
                  <a:pt x="112522" y="3937"/>
                </a:lnTo>
                <a:lnTo>
                  <a:pt x="92837" y="0"/>
                </a:lnTo>
                <a:lnTo>
                  <a:pt x="78740" y="126"/>
                </a:lnTo>
                <a:lnTo>
                  <a:pt x="61849" y="1777"/>
                </a:lnTo>
                <a:lnTo>
                  <a:pt x="45212" y="10540"/>
                </a:lnTo>
                <a:lnTo>
                  <a:pt x="31242" y="17779"/>
                </a:lnTo>
                <a:lnTo>
                  <a:pt x="20193" y="30606"/>
                </a:lnTo>
                <a:lnTo>
                  <a:pt x="9144" y="43306"/>
                </a:lnTo>
                <a:lnTo>
                  <a:pt x="3683" y="60325"/>
                </a:lnTo>
                <a:lnTo>
                  <a:pt x="1143" y="75818"/>
                </a:lnTo>
                <a:lnTo>
                  <a:pt x="0" y="94106"/>
                </a:lnTo>
                <a:lnTo>
                  <a:pt x="4445" y="1094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9611360" y="3412998"/>
            <a:ext cx="171196" cy="172847"/>
          </a:xfrm>
          <a:custGeom>
            <a:avLst/>
            <a:gdLst/>
            <a:ahLst/>
            <a:cxnLst/>
            <a:rect l="l" t="t" r="r" b="b"/>
            <a:pathLst>
              <a:path w="171196" h="172847">
                <a:moveTo>
                  <a:pt x="4445" y="109474"/>
                </a:moveTo>
                <a:lnTo>
                  <a:pt x="8890" y="124840"/>
                </a:lnTo>
                <a:lnTo>
                  <a:pt x="18923" y="137413"/>
                </a:lnTo>
                <a:lnTo>
                  <a:pt x="28956" y="149860"/>
                </a:lnTo>
                <a:lnTo>
                  <a:pt x="44576" y="159512"/>
                </a:lnTo>
                <a:lnTo>
                  <a:pt x="60198" y="169163"/>
                </a:lnTo>
                <a:lnTo>
                  <a:pt x="75692" y="171703"/>
                </a:lnTo>
                <a:lnTo>
                  <a:pt x="93980" y="172847"/>
                </a:lnTo>
                <a:lnTo>
                  <a:pt x="109347" y="168401"/>
                </a:lnTo>
                <a:lnTo>
                  <a:pt x="124714" y="163956"/>
                </a:lnTo>
                <a:lnTo>
                  <a:pt x="140081" y="152526"/>
                </a:lnTo>
                <a:lnTo>
                  <a:pt x="152526" y="142493"/>
                </a:lnTo>
                <a:lnTo>
                  <a:pt x="159385" y="128269"/>
                </a:lnTo>
                <a:lnTo>
                  <a:pt x="168910" y="112649"/>
                </a:lnTo>
                <a:lnTo>
                  <a:pt x="170053" y="94361"/>
                </a:lnTo>
                <a:lnTo>
                  <a:pt x="171196" y="76073"/>
                </a:lnTo>
                <a:lnTo>
                  <a:pt x="166750" y="60705"/>
                </a:lnTo>
                <a:lnTo>
                  <a:pt x="162306" y="45338"/>
                </a:lnTo>
                <a:lnTo>
                  <a:pt x="152273" y="32765"/>
                </a:lnTo>
                <a:lnTo>
                  <a:pt x="142240" y="20319"/>
                </a:lnTo>
                <a:lnTo>
                  <a:pt x="126746" y="10667"/>
                </a:lnTo>
                <a:lnTo>
                  <a:pt x="112522" y="3937"/>
                </a:lnTo>
                <a:lnTo>
                  <a:pt x="92837" y="0"/>
                </a:lnTo>
                <a:lnTo>
                  <a:pt x="78740" y="126"/>
                </a:lnTo>
                <a:lnTo>
                  <a:pt x="61849" y="1777"/>
                </a:lnTo>
                <a:lnTo>
                  <a:pt x="45212" y="10540"/>
                </a:lnTo>
                <a:lnTo>
                  <a:pt x="31242" y="17779"/>
                </a:lnTo>
                <a:lnTo>
                  <a:pt x="20193" y="30606"/>
                </a:lnTo>
                <a:lnTo>
                  <a:pt x="9144" y="43306"/>
                </a:lnTo>
                <a:lnTo>
                  <a:pt x="3683" y="60325"/>
                </a:lnTo>
                <a:lnTo>
                  <a:pt x="1143" y="75818"/>
                </a:lnTo>
                <a:lnTo>
                  <a:pt x="0" y="94106"/>
                </a:lnTo>
                <a:lnTo>
                  <a:pt x="4445" y="1094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9605899" y="3063366"/>
            <a:ext cx="153416" cy="156083"/>
          </a:xfrm>
          <a:custGeom>
            <a:avLst/>
            <a:gdLst/>
            <a:ahLst/>
            <a:cxnLst/>
            <a:rect l="l" t="t" r="r" b="b"/>
            <a:pathLst>
              <a:path w="153416" h="156083">
                <a:moveTo>
                  <a:pt x="144272" y="42418"/>
                </a:moveTo>
                <a:lnTo>
                  <a:pt x="137032" y="28448"/>
                </a:lnTo>
                <a:lnTo>
                  <a:pt x="125729" y="20193"/>
                </a:lnTo>
                <a:lnTo>
                  <a:pt x="114300" y="11937"/>
                </a:lnTo>
                <a:lnTo>
                  <a:pt x="100202" y="5207"/>
                </a:lnTo>
                <a:lnTo>
                  <a:pt x="84708" y="2540"/>
                </a:lnTo>
                <a:lnTo>
                  <a:pt x="69215" y="0"/>
                </a:lnTo>
                <a:lnTo>
                  <a:pt x="53721" y="4445"/>
                </a:lnTo>
                <a:lnTo>
                  <a:pt x="42545" y="10160"/>
                </a:lnTo>
                <a:lnTo>
                  <a:pt x="28701" y="17399"/>
                </a:lnTo>
                <a:lnTo>
                  <a:pt x="16128" y="27432"/>
                </a:lnTo>
                <a:lnTo>
                  <a:pt x="9398" y="41656"/>
                </a:lnTo>
                <a:lnTo>
                  <a:pt x="2540" y="55753"/>
                </a:lnTo>
                <a:lnTo>
                  <a:pt x="0" y="71247"/>
                </a:lnTo>
                <a:lnTo>
                  <a:pt x="126" y="85344"/>
                </a:lnTo>
                <a:lnTo>
                  <a:pt x="380" y="99441"/>
                </a:lnTo>
                <a:lnTo>
                  <a:pt x="7620" y="113411"/>
                </a:lnTo>
                <a:lnTo>
                  <a:pt x="14858" y="127254"/>
                </a:lnTo>
                <a:lnTo>
                  <a:pt x="26161" y="135636"/>
                </a:lnTo>
                <a:lnTo>
                  <a:pt x="38989" y="146685"/>
                </a:lnTo>
                <a:lnTo>
                  <a:pt x="53212" y="153416"/>
                </a:lnTo>
                <a:lnTo>
                  <a:pt x="68706" y="156083"/>
                </a:lnTo>
                <a:lnTo>
                  <a:pt x="82676" y="155829"/>
                </a:lnTo>
                <a:lnTo>
                  <a:pt x="98171" y="151384"/>
                </a:lnTo>
                <a:lnTo>
                  <a:pt x="113537" y="146938"/>
                </a:lnTo>
                <a:lnTo>
                  <a:pt x="123190" y="138303"/>
                </a:lnTo>
                <a:lnTo>
                  <a:pt x="135762" y="128270"/>
                </a:lnTo>
                <a:lnTo>
                  <a:pt x="144018" y="116967"/>
                </a:lnTo>
                <a:lnTo>
                  <a:pt x="150875" y="102743"/>
                </a:lnTo>
                <a:lnTo>
                  <a:pt x="153416" y="87249"/>
                </a:lnTo>
                <a:lnTo>
                  <a:pt x="151765" y="70485"/>
                </a:lnTo>
                <a:lnTo>
                  <a:pt x="151510" y="56387"/>
                </a:lnTo>
                <a:lnTo>
                  <a:pt x="144272" y="424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9605899" y="3063366"/>
            <a:ext cx="153416" cy="156083"/>
          </a:xfrm>
          <a:custGeom>
            <a:avLst/>
            <a:gdLst/>
            <a:ahLst/>
            <a:cxnLst/>
            <a:rect l="l" t="t" r="r" b="b"/>
            <a:pathLst>
              <a:path w="153416" h="156083">
                <a:moveTo>
                  <a:pt x="144272" y="42418"/>
                </a:moveTo>
                <a:lnTo>
                  <a:pt x="137032" y="28448"/>
                </a:lnTo>
                <a:lnTo>
                  <a:pt x="125729" y="20193"/>
                </a:lnTo>
                <a:lnTo>
                  <a:pt x="114300" y="11937"/>
                </a:lnTo>
                <a:lnTo>
                  <a:pt x="100202" y="5207"/>
                </a:lnTo>
                <a:lnTo>
                  <a:pt x="84708" y="2540"/>
                </a:lnTo>
                <a:lnTo>
                  <a:pt x="69215" y="0"/>
                </a:lnTo>
                <a:lnTo>
                  <a:pt x="53721" y="4445"/>
                </a:lnTo>
                <a:lnTo>
                  <a:pt x="42545" y="10160"/>
                </a:lnTo>
                <a:lnTo>
                  <a:pt x="28701" y="17399"/>
                </a:lnTo>
                <a:lnTo>
                  <a:pt x="16128" y="27432"/>
                </a:lnTo>
                <a:lnTo>
                  <a:pt x="9398" y="41656"/>
                </a:lnTo>
                <a:lnTo>
                  <a:pt x="2540" y="55753"/>
                </a:lnTo>
                <a:lnTo>
                  <a:pt x="0" y="71247"/>
                </a:lnTo>
                <a:lnTo>
                  <a:pt x="126" y="85344"/>
                </a:lnTo>
                <a:lnTo>
                  <a:pt x="380" y="99441"/>
                </a:lnTo>
                <a:lnTo>
                  <a:pt x="7620" y="113411"/>
                </a:lnTo>
                <a:lnTo>
                  <a:pt x="14858" y="127254"/>
                </a:lnTo>
                <a:lnTo>
                  <a:pt x="26161" y="135636"/>
                </a:lnTo>
                <a:lnTo>
                  <a:pt x="38989" y="146685"/>
                </a:lnTo>
                <a:lnTo>
                  <a:pt x="53212" y="153416"/>
                </a:lnTo>
                <a:lnTo>
                  <a:pt x="68706" y="156083"/>
                </a:lnTo>
                <a:lnTo>
                  <a:pt x="82676" y="155829"/>
                </a:lnTo>
                <a:lnTo>
                  <a:pt x="98171" y="151384"/>
                </a:lnTo>
                <a:lnTo>
                  <a:pt x="113537" y="146938"/>
                </a:lnTo>
                <a:lnTo>
                  <a:pt x="123190" y="138303"/>
                </a:lnTo>
                <a:lnTo>
                  <a:pt x="135762" y="128270"/>
                </a:lnTo>
                <a:lnTo>
                  <a:pt x="144018" y="116967"/>
                </a:lnTo>
                <a:lnTo>
                  <a:pt x="150875" y="102743"/>
                </a:lnTo>
                <a:lnTo>
                  <a:pt x="153416" y="87249"/>
                </a:lnTo>
                <a:lnTo>
                  <a:pt x="151765" y="70485"/>
                </a:lnTo>
                <a:lnTo>
                  <a:pt x="151510" y="56387"/>
                </a:lnTo>
                <a:lnTo>
                  <a:pt x="144272" y="424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9534525" y="2724150"/>
            <a:ext cx="139319" cy="137922"/>
          </a:xfrm>
          <a:custGeom>
            <a:avLst/>
            <a:gdLst/>
            <a:ahLst/>
            <a:cxnLst/>
            <a:rect l="l" t="t" r="r" b="b"/>
            <a:pathLst>
              <a:path w="139319" h="137922">
                <a:moveTo>
                  <a:pt x="131825" y="35687"/>
                </a:moveTo>
                <a:lnTo>
                  <a:pt x="125983" y="24511"/>
                </a:lnTo>
                <a:lnTo>
                  <a:pt x="114680" y="16255"/>
                </a:lnTo>
                <a:lnTo>
                  <a:pt x="103250" y="8000"/>
                </a:lnTo>
                <a:lnTo>
                  <a:pt x="93345" y="2539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607" y="6096"/>
                </a:lnTo>
                <a:lnTo>
                  <a:pt x="28828" y="14732"/>
                </a:lnTo>
                <a:lnTo>
                  <a:pt x="19176" y="23367"/>
                </a:lnTo>
                <a:lnTo>
                  <a:pt x="10922" y="34671"/>
                </a:lnTo>
                <a:lnTo>
                  <a:pt x="4064" y="48895"/>
                </a:lnTo>
                <a:lnTo>
                  <a:pt x="0" y="61595"/>
                </a:lnTo>
                <a:lnTo>
                  <a:pt x="253" y="75564"/>
                </a:lnTo>
                <a:lnTo>
                  <a:pt x="3301" y="88264"/>
                </a:lnTo>
                <a:lnTo>
                  <a:pt x="9017" y="99313"/>
                </a:lnTo>
                <a:lnTo>
                  <a:pt x="16255" y="113284"/>
                </a:lnTo>
                <a:lnTo>
                  <a:pt x="24892" y="123062"/>
                </a:lnTo>
                <a:lnTo>
                  <a:pt x="34798" y="128524"/>
                </a:lnTo>
                <a:lnTo>
                  <a:pt x="48895" y="135382"/>
                </a:lnTo>
                <a:lnTo>
                  <a:pt x="64516" y="137922"/>
                </a:lnTo>
                <a:lnTo>
                  <a:pt x="78485" y="137667"/>
                </a:lnTo>
                <a:lnTo>
                  <a:pt x="91058" y="134747"/>
                </a:lnTo>
                <a:lnTo>
                  <a:pt x="102234" y="128904"/>
                </a:lnTo>
                <a:lnTo>
                  <a:pt x="113410" y="123062"/>
                </a:lnTo>
                <a:lnTo>
                  <a:pt x="123190" y="114553"/>
                </a:lnTo>
                <a:lnTo>
                  <a:pt x="131445" y="103124"/>
                </a:lnTo>
                <a:lnTo>
                  <a:pt x="138175" y="89026"/>
                </a:lnTo>
                <a:lnTo>
                  <a:pt x="138049" y="74929"/>
                </a:lnTo>
                <a:lnTo>
                  <a:pt x="139319" y="63753"/>
                </a:lnTo>
                <a:lnTo>
                  <a:pt x="139065" y="49657"/>
                </a:lnTo>
                <a:lnTo>
                  <a:pt x="131825" y="356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9534525" y="2724150"/>
            <a:ext cx="139319" cy="137922"/>
          </a:xfrm>
          <a:custGeom>
            <a:avLst/>
            <a:gdLst/>
            <a:ahLst/>
            <a:cxnLst/>
            <a:rect l="l" t="t" r="r" b="b"/>
            <a:pathLst>
              <a:path w="139319" h="137922">
                <a:moveTo>
                  <a:pt x="131825" y="35687"/>
                </a:moveTo>
                <a:lnTo>
                  <a:pt x="125983" y="24511"/>
                </a:lnTo>
                <a:lnTo>
                  <a:pt x="114680" y="16255"/>
                </a:lnTo>
                <a:lnTo>
                  <a:pt x="103250" y="8000"/>
                </a:lnTo>
                <a:lnTo>
                  <a:pt x="93345" y="2539"/>
                </a:lnTo>
                <a:lnTo>
                  <a:pt x="77850" y="0"/>
                </a:lnTo>
                <a:lnTo>
                  <a:pt x="63753" y="126"/>
                </a:lnTo>
                <a:lnTo>
                  <a:pt x="51180" y="3175"/>
                </a:lnTo>
                <a:lnTo>
                  <a:pt x="38607" y="6096"/>
                </a:lnTo>
                <a:lnTo>
                  <a:pt x="28828" y="14732"/>
                </a:lnTo>
                <a:lnTo>
                  <a:pt x="19176" y="23367"/>
                </a:lnTo>
                <a:lnTo>
                  <a:pt x="10922" y="34671"/>
                </a:lnTo>
                <a:lnTo>
                  <a:pt x="4064" y="48895"/>
                </a:lnTo>
                <a:lnTo>
                  <a:pt x="0" y="61595"/>
                </a:lnTo>
                <a:lnTo>
                  <a:pt x="253" y="75564"/>
                </a:lnTo>
                <a:lnTo>
                  <a:pt x="3301" y="88264"/>
                </a:lnTo>
                <a:lnTo>
                  <a:pt x="9017" y="99313"/>
                </a:lnTo>
                <a:lnTo>
                  <a:pt x="16255" y="113284"/>
                </a:lnTo>
                <a:lnTo>
                  <a:pt x="24892" y="123062"/>
                </a:lnTo>
                <a:lnTo>
                  <a:pt x="34798" y="128524"/>
                </a:lnTo>
                <a:lnTo>
                  <a:pt x="48895" y="135382"/>
                </a:lnTo>
                <a:lnTo>
                  <a:pt x="64516" y="137922"/>
                </a:lnTo>
                <a:lnTo>
                  <a:pt x="78485" y="137667"/>
                </a:lnTo>
                <a:lnTo>
                  <a:pt x="91058" y="134747"/>
                </a:lnTo>
                <a:lnTo>
                  <a:pt x="102234" y="128904"/>
                </a:lnTo>
                <a:lnTo>
                  <a:pt x="113410" y="123062"/>
                </a:lnTo>
                <a:lnTo>
                  <a:pt x="123190" y="114553"/>
                </a:lnTo>
                <a:lnTo>
                  <a:pt x="131445" y="103124"/>
                </a:lnTo>
                <a:lnTo>
                  <a:pt x="138175" y="89026"/>
                </a:lnTo>
                <a:lnTo>
                  <a:pt x="138049" y="74929"/>
                </a:lnTo>
                <a:lnTo>
                  <a:pt x="139319" y="63753"/>
                </a:lnTo>
                <a:lnTo>
                  <a:pt x="139065" y="49657"/>
                </a:lnTo>
                <a:lnTo>
                  <a:pt x="131825" y="356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9406001" y="2398649"/>
            <a:ext cx="123951" cy="126618"/>
          </a:xfrm>
          <a:custGeom>
            <a:avLst/>
            <a:gdLst/>
            <a:ahLst/>
            <a:cxnLst/>
            <a:rect l="l" t="t" r="r" b="b"/>
            <a:pathLst>
              <a:path w="123951" h="126618">
                <a:moveTo>
                  <a:pt x="119125" y="34289"/>
                </a:moveTo>
                <a:lnTo>
                  <a:pt x="110617" y="24637"/>
                </a:lnTo>
                <a:lnTo>
                  <a:pt x="103377" y="17652"/>
                </a:lnTo>
                <a:lnTo>
                  <a:pt x="92075" y="9398"/>
                </a:lnTo>
                <a:lnTo>
                  <a:pt x="82169" y="3937"/>
                </a:lnTo>
                <a:lnTo>
                  <a:pt x="69469" y="0"/>
                </a:lnTo>
                <a:lnTo>
                  <a:pt x="56769" y="2921"/>
                </a:lnTo>
                <a:lnTo>
                  <a:pt x="45593" y="1650"/>
                </a:lnTo>
                <a:lnTo>
                  <a:pt x="34417" y="7492"/>
                </a:lnTo>
                <a:lnTo>
                  <a:pt x="23241" y="13335"/>
                </a:lnTo>
                <a:lnTo>
                  <a:pt x="14985" y="24637"/>
                </a:lnTo>
                <a:lnTo>
                  <a:pt x="8000" y="31750"/>
                </a:lnTo>
                <a:lnTo>
                  <a:pt x="4064" y="44450"/>
                </a:lnTo>
                <a:lnTo>
                  <a:pt x="0" y="57150"/>
                </a:lnTo>
                <a:lnTo>
                  <a:pt x="253" y="71247"/>
                </a:lnTo>
                <a:lnTo>
                  <a:pt x="1777" y="81025"/>
                </a:lnTo>
                <a:lnTo>
                  <a:pt x="7493" y="92201"/>
                </a:lnTo>
                <a:lnTo>
                  <a:pt x="13334" y="103377"/>
                </a:lnTo>
                <a:lnTo>
                  <a:pt x="20447" y="110362"/>
                </a:lnTo>
                <a:lnTo>
                  <a:pt x="31876" y="118617"/>
                </a:lnTo>
                <a:lnTo>
                  <a:pt x="44576" y="122554"/>
                </a:lnTo>
                <a:lnTo>
                  <a:pt x="57276" y="126618"/>
                </a:lnTo>
                <a:lnTo>
                  <a:pt x="67055" y="125095"/>
                </a:lnTo>
                <a:lnTo>
                  <a:pt x="81152" y="124840"/>
                </a:lnTo>
                <a:lnTo>
                  <a:pt x="92328" y="119125"/>
                </a:lnTo>
                <a:lnTo>
                  <a:pt x="103377" y="113284"/>
                </a:lnTo>
                <a:lnTo>
                  <a:pt x="108966" y="103377"/>
                </a:lnTo>
                <a:lnTo>
                  <a:pt x="118618" y="94741"/>
                </a:lnTo>
                <a:lnTo>
                  <a:pt x="122681" y="82041"/>
                </a:lnTo>
                <a:lnTo>
                  <a:pt x="123951" y="70865"/>
                </a:lnTo>
                <a:lnTo>
                  <a:pt x="123698" y="56768"/>
                </a:lnTo>
                <a:lnTo>
                  <a:pt x="122174" y="46989"/>
                </a:lnTo>
                <a:lnTo>
                  <a:pt x="119125" y="342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9406001" y="2398649"/>
            <a:ext cx="123951" cy="126618"/>
          </a:xfrm>
          <a:custGeom>
            <a:avLst/>
            <a:gdLst/>
            <a:ahLst/>
            <a:cxnLst/>
            <a:rect l="l" t="t" r="r" b="b"/>
            <a:pathLst>
              <a:path w="123951" h="126618">
                <a:moveTo>
                  <a:pt x="119125" y="34289"/>
                </a:moveTo>
                <a:lnTo>
                  <a:pt x="110617" y="24637"/>
                </a:lnTo>
                <a:lnTo>
                  <a:pt x="103377" y="17652"/>
                </a:lnTo>
                <a:lnTo>
                  <a:pt x="92075" y="9398"/>
                </a:lnTo>
                <a:lnTo>
                  <a:pt x="82169" y="3937"/>
                </a:lnTo>
                <a:lnTo>
                  <a:pt x="69469" y="0"/>
                </a:lnTo>
                <a:lnTo>
                  <a:pt x="56769" y="2921"/>
                </a:lnTo>
                <a:lnTo>
                  <a:pt x="45593" y="1650"/>
                </a:lnTo>
                <a:lnTo>
                  <a:pt x="34417" y="7492"/>
                </a:lnTo>
                <a:lnTo>
                  <a:pt x="23241" y="13335"/>
                </a:lnTo>
                <a:lnTo>
                  <a:pt x="14985" y="24637"/>
                </a:lnTo>
                <a:lnTo>
                  <a:pt x="8000" y="31750"/>
                </a:lnTo>
                <a:lnTo>
                  <a:pt x="4064" y="44450"/>
                </a:lnTo>
                <a:lnTo>
                  <a:pt x="0" y="57150"/>
                </a:lnTo>
                <a:lnTo>
                  <a:pt x="253" y="71247"/>
                </a:lnTo>
                <a:lnTo>
                  <a:pt x="1777" y="81025"/>
                </a:lnTo>
                <a:lnTo>
                  <a:pt x="7493" y="92201"/>
                </a:lnTo>
                <a:lnTo>
                  <a:pt x="13334" y="103377"/>
                </a:lnTo>
                <a:lnTo>
                  <a:pt x="20447" y="110362"/>
                </a:lnTo>
                <a:lnTo>
                  <a:pt x="31876" y="118617"/>
                </a:lnTo>
                <a:lnTo>
                  <a:pt x="44576" y="122554"/>
                </a:lnTo>
                <a:lnTo>
                  <a:pt x="57276" y="126618"/>
                </a:lnTo>
                <a:lnTo>
                  <a:pt x="67055" y="125095"/>
                </a:lnTo>
                <a:lnTo>
                  <a:pt x="81152" y="124840"/>
                </a:lnTo>
                <a:lnTo>
                  <a:pt x="92328" y="119125"/>
                </a:lnTo>
                <a:lnTo>
                  <a:pt x="103377" y="113284"/>
                </a:lnTo>
                <a:lnTo>
                  <a:pt x="108966" y="103377"/>
                </a:lnTo>
                <a:lnTo>
                  <a:pt x="118618" y="94741"/>
                </a:lnTo>
                <a:lnTo>
                  <a:pt x="122681" y="82041"/>
                </a:lnTo>
                <a:lnTo>
                  <a:pt x="123951" y="70865"/>
                </a:lnTo>
                <a:lnTo>
                  <a:pt x="123698" y="56768"/>
                </a:lnTo>
                <a:lnTo>
                  <a:pt x="122174" y="46989"/>
                </a:lnTo>
                <a:lnTo>
                  <a:pt x="119125" y="342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9220327" y="2103628"/>
            <a:ext cx="113919" cy="113792"/>
          </a:xfrm>
          <a:custGeom>
            <a:avLst/>
            <a:gdLst/>
            <a:ahLst/>
            <a:cxnLst/>
            <a:rect l="l" t="t" r="r" b="b"/>
            <a:pathLst>
              <a:path w="113919" h="113792">
                <a:moveTo>
                  <a:pt x="107823" y="31496"/>
                </a:moveTo>
                <a:lnTo>
                  <a:pt x="101980" y="20320"/>
                </a:lnTo>
                <a:lnTo>
                  <a:pt x="94869" y="13335"/>
                </a:lnTo>
                <a:lnTo>
                  <a:pt x="84963" y="7874"/>
                </a:lnTo>
                <a:lnTo>
                  <a:pt x="75056" y="2412"/>
                </a:lnTo>
                <a:lnTo>
                  <a:pt x="63753" y="1143"/>
                </a:lnTo>
                <a:lnTo>
                  <a:pt x="52450" y="0"/>
                </a:lnTo>
                <a:lnTo>
                  <a:pt x="39877" y="2921"/>
                </a:lnTo>
                <a:lnTo>
                  <a:pt x="31496" y="7238"/>
                </a:lnTo>
                <a:lnTo>
                  <a:pt x="23114" y="11684"/>
                </a:lnTo>
                <a:lnTo>
                  <a:pt x="13462" y="20193"/>
                </a:lnTo>
                <a:lnTo>
                  <a:pt x="8000" y="30099"/>
                </a:lnTo>
                <a:lnTo>
                  <a:pt x="2540" y="40005"/>
                </a:lnTo>
                <a:lnTo>
                  <a:pt x="1270" y="51308"/>
                </a:lnTo>
                <a:lnTo>
                  <a:pt x="0" y="62611"/>
                </a:lnTo>
                <a:lnTo>
                  <a:pt x="1524" y="72389"/>
                </a:lnTo>
                <a:lnTo>
                  <a:pt x="7366" y="83566"/>
                </a:lnTo>
                <a:lnTo>
                  <a:pt x="11683" y="91948"/>
                </a:lnTo>
                <a:lnTo>
                  <a:pt x="18796" y="98806"/>
                </a:lnTo>
                <a:lnTo>
                  <a:pt x="30225" y="107061"/>
                </a:lnTo>
                <a:lnTo>
                  <a:pt x="38734" y="109855"/>
                </a:lnTo>
                <a:lnTo>
                  <a:pt x="51434" y="113792"/>
                </a:lnTo>
                <a:lnTo>
                  <a:pt x="61214" y="112268"/>
                </a:lnTo>
                <a:lnTo>
                  <a:pt x="73787" y="109220"/>
                </a:lnTo>
                <a:lnTo>
                  <a:pt x="83693" y="107696"/>
                </a:lnTo>
                <a:lnTo>
                  <a:pt x="90550" y="100584"/>
                </a:lnTo>
                <a:lnTo>
                  <a:pt x="100202" y="92075"/>
                </a:lnTo>
                <a:lnTo>
                  <a:pt x="107188" y="84836"/>
                </a:lnTo>
                <a:lnTo>
                  <a:pt x="111251" y="72136"/>
                </a:lnTo>
                <a:lnTo>
                  <a:pt x="113919" y="63754"/>
                </a:lnTo>
                <a:lnTo>
                  <a:pt x="113665" y="49657"/>
                </a:lnTo>
                <a:lnTo>
                  <a:pt x="112141" y="39877"/>
                </a:lnTo>
                <a:lnTo>
                  <a:pt x="107823" y="314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9220327" y="2103628"/>
            <a:ext cx="113919" cy="113792"/>
          </a:xfrm>
          <a:custGeom>
            <a:avLst/>
            <a:gdLst/>
            <a:ahLst/>
            <a:cxnLst/>
            <a:rect l="l" t="t" r="r" b="b"/>
            <a:pathLst>
              <a:path w="113919" h="113792">
                <a:moveTo>
                  <a:pt x="107823" y="31496"/>
                </a:moveTo>
                <a:lnTo>
                  <a:pt x="101980" y="20320"/>
                </a:lnTo>
                <a:lnTo>
                  <a:pt x="94869" y="13335"/>
                </a:lnTo>
                <a:lnTo>
                  <a:pt x="84963" y="7874"/>
                </a:lnTo>
                <a:lnTo>
                  <a:pt x="75056" y="2412"/>
                </a:lnTo>
                <a:lnTo>
                  <a:pt x="63753" y="1143"/>
                </a:lnTo>
                <a:lnTo>
                  <a:pt x="52450" y="0"/>
                </a:lnTo>
                <a:lnTo>
                  <a:pt x="39877" y="2921"/>
                </a:lnTo>
                <a:lnTo>
                  <a:pt x="31496" y="7238"/>
                </a:lnTo>
                <a:lnTo>
                  <a:pt x="23114" y="11684"/>
                </a:lnTo>
                <a:lnTo>
                  <a:pt x="13462" y="20193"/>
                </a:lnTo>
                <a:lnTo>
                  <a:pt x="8000" y="30099"/>
                </a:lnTo>
                <a:lnTo>
                  <a:pt x="2540" y="40005"/>
                </a:lnTo>
                <a:lnTo>
                  <a:pt x="1270" y="51308"/>
                </a:lnTo>
                <a:lnTo>
                  <a:pt x="0" y="62611"/>
                </a:lnTo>
                <a:lnTo>
                  <a:pt x="1524" y="72389"/>
                </a:lnTo>
                <a:lnTo>
                  <a:pt x="7366" y="83566"/>
                </a:lnTo>
                <a:lnTo>
                  <a:pt x="11683" y="91948"/>
                </a:lnTo>
                <a:lnTo>
                  <a:pt x="18796" y="98806"/>
                </a:lnTo>
                <a:lnTo>
                  <a:pt x="30225" y="107061"/>
                </a:lnTo>
                <a:lnTo>
                  <a:pt x="38734" y="109855"/>
                </a:lnTo>
                <a:lnTo>
                  <a:pt x="51434" y="113792"/>
                </a:lnTo>
                <a:lnTo>
                  <a:pt x="61214" y="112268"/>
                </a:lnTo>
                <a:lnTo>
                  <a:pt x="73787" y="109220"/>
                </a:lnTo>
                <a:lnTo>
                  <a:pt x="83693" y="107696"/>
                </a:lnTo>
                <a:lnTo>
                  <a:pt x="90550" y="100584"/>
                </a:lnTo>
                <a:lnTo>
                  <a:pt x="100202" y="92075"/>
                </a:lnTo>
                <a:lnTo>
                  <a:pt x="107188" y="84836"/>
                </a:lnTo>
                <a:lnTo>
                  <a:pt x="111251" y="72136"/>
                </a:lnTo>
                <a:lnTo>
                  <a:pt x="113919" y="63754"/>
                </a:lnTo>
                <a:lnTo>
                  <a:pt x="113665" y="49657"/>
                </a:lnTo>
                <a:lnTo>
                  <a:pt x="112141" y="39877"/>
                </a:lnTo>
                <a:lnTo>
                  <a:pt x="107823" y="314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8985758" y="1845564"/>
            <a:ext cx="101346" cy="102615"/>
          </a:xfrm>
          <a:custGeom>
            <a:avLst/>
            <a:gdLst/>
            <a:ahLst/>
            <a:cxnLst/>
            <a:rect l="l" t="t" r="r" b="b"/>
            <a:pathLst>
              <a:path w="101346" h="102615">
                <a:moveTo>
                  <a:pt x="1524" y="55625"/>
                </a:moveTo>
                <a:lnTo>
                  <a:pt x="3048" y="65405"/>
                </a:lnTo>
                <a:lnTo>
                  <a:pt x="4572" y="75184"/>
                </a:lnTo>
                <a:lnTo>
                  <a:pt x="11811" y="82169"/>
                </a:lnTo>
                <a:lnTo>
                  <a:pt x="18923" y="89026"/>
                </a:lnTo>
                <a:lnTo>
                  <a:pt x="26035" y="96012"/>
                </a:lnTo>
                <a:lnTo>
                  <a:pt x="34544" y="98678"/>
                </a:lnTo>
                <a:lnTo>
                  <a:pt x="45720" y="99949"/>
                </a:lnTo>
                <a:lnTo>
                  <a:pt x="54228" y="102615"/>
                </a:lnTo>
                <a:lnTo>
                  <a:pt x="64008" y="101091"/>
                </a:lnTo>
                <a:lnTo>
                  <a:pt x="75184" y="95250"/>
                </a:lnTo>
                <a:lnTo>
                  <a:pt x="83566" y="90932"/>
                </a:lnTo>
                <a:lnTo>
                  <a:pt x="90550" y="83820"/>
                </a:lnTo>
                <a:lnTo>
                  <a:pt x="93218" y="75311"/>
                </a:lnTo>
                <a:lnTo>
                  <a:pt x="98678" y="65405"/>
                </a:lnTo>
                <a:lnTo>
                  <a:pt x="101346" y="56896"/>
                </a:lnTo>
                <a:lnTo>
                  <a:pt x="99822" y="47116"/>
                </a:lnTo>
                <a:lnTo>
                  <a:pt x="98298" y="37337"/>
                </a:lnTo>
                <a:lnTo>
                  <a:pt x="96647" y="27432"/>
                </a:lnTo>
                <a:lnTo>
                  <a:pt x="89535" y="20574"/>
                </a:lnTo>
                <a:lnTo>
                  <a:pt x="82423" y="13588"/>
                </a:lnTo>
                <a:lnTo>
                  <a:pt x="75311" y="6731"/>
                </a:lnTo>
                <a:lnTo>
                  <a:pt x="65405" y="1270"/>
                </a:lnTo>
                <a:lnTo>
                  <a:pt x="54101" y="0"/>
                </a:lnTo>
                <a:lnTo>
                  <a:pt x="47117" y="126"/>
                </a:lnTo>
                <a:lnTo>
                  <a:pt x="37211" y="1650"/>
                </a:lnTo>
                <a:lnTo>
                  <a:pt x="28956" y="5969"/>
                </a:lnTo>
                <a:lnTo>
                  <a:pt x="17780" y="11811"/>
                </a:lnTo>
                <a:lnTo>
                  <a:pt x="10795" y="18923"/>
                </a:lnTo>
                <a:lnTo>
                  <a:pt x="6731" y="24637"/>
                </a:lnTo>
                <a:lnTo>
                  <a:pt x="1270" y="34544"/>
                </a:lnTo>
                <a:lnTo>
                  <a:pt x="0" y="45847"/>
                </a:lnTo>
                <a:lnTo>
                  <a:pt x="1524" y="556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8985758" y="1845564"/>
            <a:ext cx="101346" cy="102615"/>
          </a:xfrm>
          <a:custGeom>
            <a:avLst/>
            <a:gdLst/>
            <a:ahLst/>
            <a:cxnLst/>
            <a:rect l="l" t="t" r="r" b="b"/>
            <a:pathLst>
              <a:path w="101346" h="102615">
                <a:moveTo>
                  <a:pt x="1524" y="55625"/>
                </a:moveTo>
                <a:lnTo>
                  <a:pt x="3048" y="65405"/>
                </a:lnTo>
                <a:lnTo>
                  <a:pt x="4572" y="75184"/>
                </a:lnTo>
                <a:lnTo>
                  <a:pt x="11811" y="82169"/>
                </a:lnTo>
                <a:lnTo>
                  <a:pt x="18923" y="89026"/>
                </a:lnTo>
                <a:lnTo>
                  <a:pt x="26035" y="96012"/>
                </a:lnTo>
                <a:lnTo>
                  <a:pt x="34544" y="98678"/>
                </a:lnTo>
                <a:lnTo>
                  <a:pt x="45720" y="99949"/>
                </a:lnTo>
                <a:lnTo>
                  <a:pt x="54228" y="102615"/>
                </a:lnTo>
                <a:lnTo>
                  <a:pt x="64008" y="101091"/>
                </a:lnTo>
                <a:lnTo>
                  <a:pt x="75184" y="95250"/>
                </a:lnTo>
                <a:lnTo>
                  <a:pt x="83566" y="90932"/>
                </a:lnTo>
                <a:lnTo>
                  <a:pt x="90550" y="83820"/>
                </a:lnTo>
                <a:lnTo>
                  <a:pt x="93218" y="75311"/>
                </a:lnTo>
                <a:lnTo>
                  <a:pt x="98678" y="65405"/>
                </a:lnTo>
                <a:lnTo>
                  <a:pt x="101346" y="56896"/>
                </a:lnTo>
                <a:lnTo>
                  <a:pt x="99822" y="47116"/>
                </a:lnTo>
                <a:lnTo>
                  <a:pt x="98298" y="37337"/>
                </a:lnTo>
                <a:lnTo>
                  <a:pt x="96647" y="27432"/>
                </a:lnTo>
                <a:lnTo>
                  <a:pt x="89535" y="20574"/>
                </a:lnTo>
                <a:lnTo>
                  <a:pt x="82423" y="13588"/>
                </a:lnTo>
                <a:lnTo>
                  <a:pt x="75311" y="6731"/>
                </a:lnTo>
                <a:lnTo>
                  <a:pt x="65405" y="1270"/>
                </a:lnTo>
                <a:lnTo>
                  <a:pt x="54101" y="0"/>
                </a:lnTo>
                <a:lnTo>
                  <a:pt x="47117" y="126"/>
                </a:lnTo>
                <a:lnTo>
                  <a:pt x="37211" y="1650"/>
                </a:lnTo>
                <a:lnTo>
                  <a:pt x="28956" y="5969"/>
                </a:lnTo>
                <a:lnTo>
                  <a:pt x="17780" y="11811"/>
                </a:lnTo>
                <a:lnTo>
                  <a:pt x="10795" y="18923"/>
                </a:lnTo>
                <a:lnTo>
                  <a:pt x="6731" y="24637"/>
                </a:lnTo>
                <a:lnTo>
                  <a:pt x="1270" y="34544"/>
                </a:lnTo>
                <a:lnTo>
                  <a:pt x="0" y="45847"/>
                </a:lnTo>
                <a:lnTo>
                  <a:pt x="1524" y="556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8707120" y="1631950"/>
            <a:ext cx="91185" cy="91312"/>
          </a:xfrm>
          <a:custGeom>
            <a:avLst/>
            <a:gdLst/>
            <a:ahLst/>
            <a:cxnLst/>
            <a:rect l="l" t="t" r="r" b="b"/>
            <a:pathLst>
              <a:path w="91185" h="91312">
                <a:moveTo>
                  <a:pt x="86740" y="26035"/>
                </a:moveTo>
                <a:lnTo>
                  <a:pt x="75310" y="10795"/>
                </a:lnTo>
                <a:lnTo>
                  <a:pt x="61086" y="3937"/>
                </a:lnTo>
                <a:lnTo>
                  <a:pt x="41401" y="0"/>
                </a:lnTo>
                <a:lnTo>
                  <a:pt x="23240" y="5969"/>
                </a:lnTo>
                <a:lnTo>
                  <a:pt x="10668" y="16001"/>
                </a:lnTo>
                <a:lnTo>
                  <a:pt x="2539" y="34416"/>
                </a:lnTo>
                <a:lnTo>
                  <a:pt x="0" y="49911"/>
                </a:lnTo>
                <a:lnTo>
                  <a:pt x="5841" y="68072"/>
                </a:lnTo>
                <a:lnTo>
                  <a:pt x="15875" y="80517"/>
                </a:lnTo>
                <a:lnTo>
                  <a:pt x="31496" y="90170"/>
                </a:lnTo>
                <a:lnTo>
                  <a:pt x="49783" y="91312"/>
                </a:lnTo>
                <a:lnTo>
                  <a:pt x="65150" y="86867"/>
                </a:lnTo>
                <a:lnTo>
                  <a:pt x="80518" y="75437"/>
                </a:lnTo>
                <a:lnTo>
                  <a:pt x="90043" y="59816"/>
                </a:lnTo>
                <a:lnTo>
                  <a:pt x="91185" y="41528"/>
                </a:lnTo>
                <a:lnTo>
                  <a:pt x="86740" y="2603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8707120" y="1631950"/>
            <a:ext cx="91185" cy="91312"/>
          </a:xfrm>
          <a:custGeom>
            <a:avLst/>
            <a:gdLst/>
            <a:ahLst/>
            <a:cxnLst/>
            <a:rect l="l" t="t" r="r" b="b"/>
            <a:pathLst>
              <a:path w="91185" h="91312">
                <a:moveTo>
                  <a:pt x="86740" y="26035"/>
                </a:moveTo>
                <a:lnTo>
                  <a:pt x="75310" y="10795"/>
                </a:lnTo>
                <a:lnTo>
                  <a:pt x="61086" y="3937"/>
                </a:lnTo>
                <a:lnTo>
                  <a:pt x="41401" y="0"/>
                </a:lnTo>
                <a:lnTo>
                  <a:pt x="23240" y="5969"/>
                </a:lnTo>
                <a:lnTo>
                  <a:pt x="10668" y="16001"/>
                </a:lnTo>
                <a:lnTo>
                  <a:pt x="2539" y="34416"/>
                </a:lnTo>
                <a:lnTo>
                  <a:pt x="0" y="49911"/>
                </a:lnTo>
                <a:lnTo>
                  <a:pt x="5841" y="68072"/>
                </a:lnTo>
                <a:lnTo>
                  <a:pt x="15875" y="80517"/>
                </a:lnTo>
                <a:lnTo>
                  <a:pt x="31496" y="90170"/>
                </a:lnTo>
                <a:lnTo>
                  <a:pt x="49783" y="91312"/>
                </a:lnTo>
                <a:lnTo>
                  <a:pt x="65150" y="86867"/>
                </a:lnTo>
                <a:lnTo>
                  <a:pt x="80518" y="75437"/>
                </a:lnTo>
                <a:lnTo>
                  <a:pt x="90043" y="59816"/>
                </a:lnTo>
                <a:lnTo>
                  <a:pt x="91185" y="41528"/>
                </a:lnTo>
                <a:lnTo>
                  <a:pt x="86740" y="2603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8967216" y="2281301"/>
            <a:ext cx="130936" cy="132207"/>
          </a:xfrm>
          <a:custGeom>
            <a:avLst/>
            <a:gdLst/>
            <a:ahLst/>
            <a:cxnLst/>
            <a:rect l="l" t="t" r="r" b="b"/>
            <a:pathLst>
              <a:path w="130936" h="132207">
                <a:moveTo>
                  <a:pt x="123316" y="37211"/>
                </a:moveTo>
                <a:lnTo>
                  <a:pt x="110362" y="19176"/>
                </a:lnTo>
                <a:lnTo>
                  <a:pt x="93217" y="6731"/>
                </a:lnTo>
                <a:lnTo>
                  <a:pt x="72135" y="0"/>
                </a:lnTo>
                <a:lnTo>
                  <a:pt x="62229" y="1650"/>
                </a:lnTo>
                <a:lnTo>
                  <a:pt x="52450" y="3175"/>
                </a:lnTo>
                <a:lnTo>
                  <a:pt x="39877" y="6096"/>
                </a:lnTo>
                <a:lnTo>
                  <a:pt x="28701" y="11937"/>
                </a:lnTo>
                <a:lnTo>
                  <a:pt x="18923" y="20574"/>
                </a:lnTo>
                <a:lnTo>
                  <a:pt x="10667" y="31876"/>
                </a:lnTo>
                <a:lnTo>
                  <a:pt x="5206" y="41783"/>
                </a:lnTo>
                <a:lnTo>
                  <a:pt x="1269" y="54483"/>
                </a:lnTo>
                <a:lnTo>
                  <a:pt x="0" y="65786"/>
                </a:lnTo>
                <a:lnTo>
                  <a:pt x="126" y="79883"/>
                </a:lnTo>
                <a:lnTo>
                  <a:pt x="8889" y="96647"/>
                </a:lnTo>
                <a:lnTo>
                  <a:pt x="20319" y="111887"/>
                </a:lnTo>
                <a:lnTo>
                  <a:pt x="37337" y="124333"/>
                </a:lnTo>
                <a:lnTo>
                  <a:pt x="58547" y="130937"/>
                </a:lnTo>
                <a:lnTo>
                  <a:pt x="69850" y="132207"/>
                </a:lnTo>
                <a:lnTo>
                  <a:pt x="79628" y="130683"/>
                </a:lnTo>
                <a:lnTo>
                  <a:pt x="92201" y="127635"/>
                </a:lnTo>
                <a:lnTo>
                  <a:pt x="101980" y="119125"/>
                </a:lnTo>
                <a:lnTo>
                  <a:pt x="111632" y="110489"/>
                </a:lnTo>
                <a:lnTo>
                  <a:pt x="121411" y="101981"/>
                </a:lnTo>
                <a:lnTo>
                  <a:pt x="125475" y="89281"/>
                </a:lnTo>
                <a:lnTo>
                  <a:pt x="130936" y="79248"/>
                </a:lnTo>
                <a:lnTo>
                  <a:pt x="130682" y="65277"/>
                </a:lnTo>
                <a:lnTo>
                  <a:pt x="130428" y="51181"/>
                </a:lnTo>
                <a:lnTo>
                  <a:pt x="123316" y="3721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8967216" y="2281301"/>
            <a:ext cx="130936" cy="132207"/>
          </a:xfrm>
          <a:custGeom>
            <a:avLst/>
            <a:gdLst/>
            <a:ahLst/>
            <a:cxnLst/>
            <a:rect l="l" t="t" r="r" b="b"/>
            <a:pathLst>
              <a:path w="130936" h="132207">
                <a:moveTo>
                  <a:pt x="123316" y="37211"/>
                </a:moveTo>
                <a:lnTo>
                  <a:pt x="110362" y="19176"/>
                </a:lnTo>
                <a:lnTo>
                  <a:pt x="93217" y="6731"/>
                </a:lnTo>
                <a:lnTo>
                  <a:pt x="72135" y="0"/>
                </a:lnTo>
                <a:lnTo>
                  <a:pt x="62229" y="1650"/>
                </a:lnTo>
                <a:lnTo>
                  <a:pt x="52450" y="3175"/>
                </a:lnTo>
                <a:lnTo>
                  <a:pt x="39877" y="6096"/>
                </a:lnTo>
                <a:lnTo>
                  <a:pt x="28701" y="11937"/>
                </a:lnTo>
                <a:lnTo>
                  <a:pt x="18923" y="20574"/>
                </a:lnTo>
                <a:lnTo>
                  <a:pt x="10667" y="31876"/>
                </a:lnTo>
                <a:lnTo>
                  <a:pt x="5206" y="41783"/>
                </a:lnTo>
                <a:lnTo>
                  <a:pt x="1269" y="54483"/>
                </a:lnTo>
                <a:lnTo>
                  <a:pt x="0" y="65786"/>
                </a:lnTo>
                <a:lnTo>
                  <a:pt x="126" y="79883"/>
                </a:lnTo>
                <a:lnTo>
                  <a:pt x="8889" y="96647"/>
                </a:lnTo>
                <a:lnTo>
                  <a:pt x="20319" y="111887"/>
                </a:lnTo>
                <a:lnTo>
                  <a:pt x="37337" y="124333"/>
                </a:lnTo>
                <a:lnTo>
                  <a:pt x="58547" y="130937"/>
                </a:lnTo>
                <a:lnTo>
                  <a:pt x="69850" y="132207"/>
                </a:lnTo>
                <a:lnTo>
                  <a:pt x="79628" y="130683"/>
                </a:lnTo>
                <a:lnTo>
                  <a:pt x="92201" y="127635"/>
                </a:lnTo>
                <a:lnTo>
                  <a:pt x="101980" y="119125"/>
                </a:lnTo>
                <a:lnTo>
                  <a:pt x="111632" y="110489"/>
                </a:lnTo>
                <a:lnTo>
                  <a:pt x="121411" y="101981"/>
                </a:lnTo>
                <a:lnTo>
                  <a:pt x="125475" y="89281"/>
                </a:lnTo>
                <a:lnTo>
                  <a:pt x="130936" y="79248"/>
                </a:lnTo>
                <a:lnTo>
                  <a:pt x="130682" y="65277"/>
                </a:lnTo>
                <a:lnTo>
                  <a:pt x="130428" y="51181"/>
                </a:lnTo>
                <a:lnTo>
                  <a:pt x="123316" y="3721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8768588" y="2065147"/>
            <a:ext cx="117982" cy="116839"/>
          </a:xfrm>
          <a:custGeom>
            <a:avLst/>
            <a:gdLst/>
            <a:ahLst/>
            <a:cxnLst/>
            <a:rect l="l" t="t" r="r" b="b"/>
            <a:pathLst>
              <a:path w="117982" h="116839">
                <a:moveTo>
                  <a:pt x="110489" y="30225"/>
                </a:moveTo>
                <a:lnTo>
                  <a:pt x="99059" y="14986"/>
                </a:lnTo>
                <a:lnTo>
                  <a:pt x="86232" y="3810"/>
                </a:lnTo>
                <a:lnTo>
                  <a:pt x="66547" y="0"/>
                </a:lnTo>
                <a:lnTo>
                  <a:pt x="45465" y="253"/>
                </a:lnTo>
                <a:lnTo>
                  <a:pt x="37083" y="4572"/>
                </a:lnTo>
                <a:lnTo>
                  <a:pt x="25907" y="10413"/>
                </a:lnTo>
                <a:lnTo>
                  <a:pt x="16128" y="18923"/>
                </a:lnTo>
                <a:lnTo>
                  <a:pt x="9270" y="26162"/>
                </a:lnTo>
                <a:lnTo>
                  <a:pt x="3809" y="36067"/>
                </a:lnTo>
                <a:lnTo>
                  <a:pt x="2539" y="47243"/>
                </a:lnTo>
                <a:lnTo>
                  <a:pt x="1269" y="58547"/>
                </a:lnTo>
                <a:lnTo>
                  <a:pt x="0" y="69850"/>
                </a:lnTo>
                <a:lnTo>
                  <a:pt x="7238" y="83819"/>
                </a:lnTo>
                <a:lnTo>
                  <a:pt x="18795" y="99060"/>
                </a:lnTo>
                <a:lnTo>
                  <a:pt x="35813" y="111505"/>
                </a:lnTo>
                <a:lnTo>
                  <a:pt x="52704" y="116839"/>
                </a:lnTo>
                <a:lnTo>
                  <a:pt x="72389" y="113664"/>
                </a:lnTo>
                <a:lnTo>
                  <a:pt x="82168" y="112140"/>
                </a:lnTo>
                <a:lnTo>
                  <a:pt x="93344" y="106425"/>
                </a:lnTo>
                <a:lnTo>
                  <a:pt x="103123" y="97789"/>
                </a:lnTo>
                <a:lnTo>
                  <a:pt x="109981" y="90677"/>
                </a:lnTo>
                <a:lnTo>
                  <a:pt x="114045" y="77977"/>
                </a:lnTo>
                <a:lnTo>
                  <a:pt x="116712" y="69468"/>
                </a:lnTo>
                <a:lnTo>
                  <a:pt x="117982" y="58165"/>
                </a:lnTo>
                <a:lnTo>
                  <a:pt x="117728" y="44195"/>
                </a:lnTo>
                <a:lnTo>
                  <a:pt x="110489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8768588" y="2065147"/>
            <a:ext cx="117982" cy="116839"/>
          </a:xfrm>
          <a:custGeom>
            <a:avLst/>
            <a:gdLst/>
            <a:ahLst/>
            <a:cxnLst/>
            <a:rect l="l" t="t" r="r" b="b"/>
            <a:pathLst>
              <a:path w="117982" h="116839">
                <a:moveTo>
                  <a:pt x="110489" y="30225"/>
                </a:moveTo>
                <a:lnTo>
                  <a:pt x="99059" y="14986"/>
                </a:lnTo>
                <a:lnTo>
                  <a:pt x="86232" y="3810"/>
                </a:lnTo>
                <a:lnTo>
                  <a:pt x="66547" y="0"/>
                </a:lnTo>
                <a:lnTo>
                  <a:pt x="45465" y="253"/>
                </a:lnTo>
                <a:lnTo>
                  <a:pt x="37083" y="4572"/>
                </a:lnTo>
                <a:lnTo>
                  <a:pt x="25907" y="10413"/>
                </a:lnTo>
                <a:lnTo>
                  <a:pt x="16128" y="18923"/>
                </a:lnTo>
                <a:lnTo>
                  <a:pt x="9270" y="26162"/>
                </a:lnTo>
                <a:lnTo>
                  <a:pt x="3809" y="36067"/>
                </a:lnTo>
                <a:lnTo>
                  <a:pt x="2539" y="47243"/>
                </a:lnTo>
                <a:lnTo>
                  <a:pt x="1269" y="58547"/>
                </a:lnTo>
                <a:lnTo>
                  <a:pt x="0" y="69850"/>
                </a:lnTo>
                <a:lnTo>
                  <a:pt x="7238" y="83819"/>
                </a:lnTo>
                <a:lnTo>
                  <a:pt x="18795" y="99060"/>
                </a:lnTo>
                <a:lnTo>
                  <a:pt x="35813" y="111505"/>
                </a:lnTo>
                <a:lnTo>
                  <a:pt x="52704" y="116839"/>
                </a:lnTo>
                <a:lnTo>
                  <a:pt x="72389" y="113664"/>
                </a:lnTo>
                <a:lnTo>
                  <a:pt x="82168" y="112140"/>
                </a:lnTo>
                <a:lnTo>
                  <a:pt x="93344" y="106425"/>
                </a:lnTo>
                <a:lnTo>
                  <a:pt x="103123" y="97789"/>
                </a:lnTo>
                <a:lnTo>
                  <a:pt x="109981" y="90677"/>
                </a:lnTo>
                <a:lnTo>
                  <a:pt x="114045" y="77977"/>
                </a:lnTo>
                <a:lnTo>
                  <a:pt x="116712" y="69468"/>
                </a:lnTo>
                <a:lnTo>
                  <a:pt x="117982" y="58165"/>
                </a:lnTo>
                <a:lnTo>
                  <a:pt x="117728" y="44195"/>
                </a:lnTo>
                <a:lnTo>
                  <a:pt x="110489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8533638" y="1884807"/>
            <a:ext cx="106933" cy="106679"/>
          </a:xfrm>
          <a:custGeom>
            <a:avLst/>
            <a:gdLst/>
            <a:ahLst/>
            <a:cxnLst/>
            <a:rect l="l" t="t" r="r" b="b"/>
            <a:pathLst>
              <a:path w="106933" h="106679">
                <a:moveTo>
                  <a:pt x="102361" y="28575"/>
                </a:moveTo>
                <a:lnTo>
                  <a:pt x="90931" y="13334"/>
                </a:lnTo>
                <a:lnTo>
                  <a:pt x="75310" y="3682"/>
                </a:lnTo>
                <a:lnTo>
                  <a:pt x="59816" y="1142"/>
                </a:lnTo>
                <a:lnTo>
                  <a:pt x="41528" y="0"/>
                </a:lnTo>
                <a:lnTo>
                  <a:pt x="33146" y="4317"/>
                </a:lnTo>
                <a:lnTo>
                  <a:pt x="21970" y="10159"/>
                </a:lnTo>
                <a:lnTo>
                  <a:pt x="15112" y="17271"/>
                </a:lnTo>
                <a:lnTo>
                  <a:pt x="8127" y="24383"/>
                </a:lnTo>
                <a:lnTo>
                  <a:pt x="5460" y="32892"/>
                </a:lnTo>
                <a:lnTo>
                  <a:pt x="0" y="42798"/>
                </a:lnTo>
                <a:lnTo>
                  <a:pt x="1523" y="52577"/>
                </a:lnTo>
                <a:lnTo>
                  <a:pt x="253" y="63880"/>
                </a:lnTo>
                <a:lnTo>
                  <a:pt x="7492" y="77850"/>
                </a:lnTo>
                <a:lnTo>
                  <a:pt x="17525" y="90296"/>
                </a:lnTo>
                <a:lnTo>
                  <a:pt x="30352" y="101345"/>
                </a:lnTo>
                <a:lnTo>
                  <a:pt x="47370" y="106679"/>
                </a:lnTo>
                <a:lnTo>
                  <a:pt x="64134" y="105028"/>
                </a:lnTo>
                <a:lnTo>
                  <a:pt x="76707" y="102107"/>
                </a:lnTo>
                <a:lnTo>
                  <a:pt x="83692" y="94995"/>
                </a:lnTo>
                <a:lnTo>
                  <a:pt x="92075" y="90550"/>
                </a:lnTo>
                <a:lnTo>
                  <a:pt x="97535" y="80644"/>
                </a:lnTo>
                <a:lnTo>
                  <a:pt x="102996" y="70738"/>
                </a:lnTo>
                <a:lnTo>
                  <a:pt x="105663" y="62356"/>
                </a:lnTo>
                <a:lnTo>
                  <a:pt x="106933" y="51053"/>
                </a:lnTo>
                <a:lnTo>
                  <a:pt x="105409" y="41275"/>
                </a:lnTo>
                <a:lnTo>
                  <a:pt x="102361" y="285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8533638" y="1884807"/>
            <a:ext cx="106933" cy="106679"/>
          </a:xfrm>
          <a:custGeom>
            <a:avLst/>
            <a:gdLst/>
            <a:ahLst/>
            <a:cxnLst/>
            <a:rect l="l" t="t" r="r" b="b"/>
            <a:pathLst>
              <a:path w="106933" h="106679">
                <a:moveTo>
                  <a:pt x="102361" y="28575"/>
                </a:moveTo>
                <a:lnTo>
                  <a:pt x="90931" y="13334"/>
                </a:lnTo>
                <a:lnTo>
                  <a:pt x="75310" y="3682"/>
                </a:lnTo>
                <a:lnTo>
                  <a:pt x="59816" y="1142"/>
                </a:lnTo>
                <a:lnTo>
                  <a:pt x="41528" y="0"/>
                </a:lnTo>
                <a:lnTo>
                  <a:pt x="33146" y="4317"/>
                </a:lnTo>
                <a:lnTo>
                  <a:pt x="21970" y="10159"/>
                </a:lnTo>
                <a:lnTo>
                  <a:pt x="15112" y="17271"/>
                </a:lnTo>
                <a:lnTo>
                  <a:pt x="8127" y="24383"/>
                </a:lnTo>
                <a:lnTo>
                  <a:pt x="5460" y="32892"/>
                </a:lnTo>
                <a:lnTo>
                  <a:pt x="0" y="42798"/>
                </a:lnTo>
                <a:lnTo>
                  <a:pt x="1523" y="52577"/>
                </a:lnTo>
                <a:lnTo>
                  <a:pt x="253" y="63880"/>
                </a:lnTo>
                <a:lnTo>
                  <a:pt x="7492" y="77850"/>
                </a:lnTo>
                <a:lnTo>
                  <a:pt x="17525" y="90296"/>
                </a:lnTo>
                <a:lnTo>
                  <a:pt x="30352" y="101345"/>
                </a:lnTo>
                <a:lnTo>
                  <a:pt x="47370" y="106679"/>
                </a:lnTo>
                <a:lnTo>
                  <a:pt x="64134" y="105028"/>
                </a:lnTo>
                <a:lnTo>
                  <a:pt x="76707" y="102107"/>
                </a:lnTo>
                <a:lnTo>
                  <a:pt x="83692" y="94995"/>
                </a:lnTo>
                <a:lnTo>
                  <a:pt x="92075" y="90550"/>
                </a:lnTo>
                <a:lnTo>
                  <a:pt x="97535" y="80644"/>
                </a:lnTo>
                <a:lnTo>
                  <a:pt x="102996" y="70738"/>
                </a:lnTo>
                <a:lnTo>
                  <a:pt x="105663" y="62356"/>
                </a:lnTo>
                <a:lnTo>
                  <a:pt x="106933" y="51053"/>
                </a:lnTo>
                <a:lnTo>
                  <a:pt x="105409" y="41275"/>
                </a:lnTo>
                <a:lnTo>
                  <a:pt x="102361" y="285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8270113" y="1749298"/>
            <a:ext cx="95630" cy="94361"/>
          </a:xfrm>
          <a:custGeom>
            <a:avLst/>
            <a:gdLst/>
            <a:ahLst/>
            <a:cxnLst/>
            <a:rect l="l" t="t" r="r" b="b"/>
            <a:pathLst>
              <a:path w="95630" h="94361">
                <a:moveTo>
                  <a:pt x="89788" y="27686"/>
                </a:moveTo>
                <a:lnTo>
                  <a:pt x="82550" y="13715"/>
                </a:lnTo>
                <a:lnTo>
                  <a:pt x="66928" y="4063"/>
                </a:lnTo>
                <a:lnTo>
                  <a:pt x="54228" y="0"/>
                </a:lnTo>
                <a:lnTo>
                  <a:pt x="37337" y="1650"/>
                </a:lnTo>
                <a:lnTo>
                  <a:pt x="27558" y="3301"/>
                </a:lnTo>
                <a:lnTo>
                  <a:pt x="19176" y="7619"/>
                </a:lnTo>
                <a:lnTo>
                  <a:pt x="8127" y="20447"/>
                </a:lnTo>
                <a:lnTo>
                  <a:pt x="0" y="38862"/>
                </a:lnTo>
                <a:lnTo>
                  <a:pt x="1523" y="48640"/>
                </a:lnTo>
                <a:lnTo>
                  <a:pt x="3047" y="58419"/>
                </a:lnTo>
                <a:lnTo>
                  <a:pt x="6095" y="71119"/>
                </a:lnTo>
                <a:lnTo>
                  <a:pt x="14604" y="80772"/>
                </a:lnTo>
                <a:lnTo>
                  <a:pt x="27431" y="91821"/>
                </a:lnTo>
                <a:lnTo>
                  <a:pt x="42925" y="94361"/>
                </a:lnTo>
                <a:lnTo>
                  <a:pt x="57022" y="94234"/>
                </a:lnTo>
                <a:lnTo>
                  <a:pt x="66801" y="92710"/>
                </a:lnTo>
                <a:lnTo>
                  <a:pt x="75183" y="88264"/>
                </a:lnTo>
                <a:lnTo>
                  <a:pt x="89026" y="74040"/>
                </a:lnTo>
                <a:lnTo>
                  <a:pt x="94487" y="57150"/>
                </a:lnTo>
                <a:lnTo>
                  <a:pt x="95630" y="45847"/>
                </a:lnTo>
                <a:lnTo>
                  <a:pt x="94106" y="36067"/>
                </a:lnTo>
                <a:lnTo>
                  <a:pt x="89788" y="276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8270113" y="1749298"/>
            <a:ext cx="95630" cy="94361"/>
          </a:xfrm>
          <a:custGeom>
            <a:avLst/>
            <a:gdLst/>
            <a:ahLst/>
            <a:cxnLst/>
            <a:rect l="l" t="t" r="r" b="b"/>
            <a:pathLst>
              <a:path w="95630" h="94361">
                <a:moveTo>
                  <a:pt x="89788" y="27686"/>
                </a:moveTo>
                <a:lnTo>
                  <a:pt x="82550" y="13715"/>
                </a:lnTo>
                <a:lnTo>
                  <a:pt x="66928" y="4063"/>
                </a:lnTo>
                <a:lnTo>
                  <a:pt x="54228" y="0"/>
                </a:lnTo>
                <a:lnTo>
                  <a:pt x="37337" y="1650"/>
                </a:lnTo>
                <a:lnTo>
                  <a:pt x="27558" y="3301"/>
                </a:lnTo>
                <a:lnTo>
                  <a:pt x="19176" y="7619"/>
                </a:lnTo>
                <a:lnTo>
                  <a:pt x="8127" y="20447"/>
                </a:lnTo>
                <a:lnTo>
                  <a:pt x="0" y="38862"/>
                </a:lnTo>
                <a:lnTo>
                  <a:pt x="1523" y="48640"/>
                </a:lnTo>
                <a:lnTo>
                  <a:pt x="3047" y="58419"/>
                </a:lnTo>
                <a:lnTo>
                  <a:pt x="6095" y="71119"/>
                </a:lnTo>
                <a:lnTo>
                  <a:pt x="14604" y="80772"/>
                </a:lnTo>
                <a:lnTo>
                  <a:pt x="27431" y="91821"/>
                </a:lnTo>
                <a:lnTo>
                  <a:pt x="42925" y="94361"/>
                </a:lnTo>
                <a:lnTo>
                  <a:pt x="57022" y="94234"/>
                </a:lnTo>
                <a:lnTo>
                  <a:pt x="66801" y="92710"/>
                </a:lnTo>
                <a:lnTo>
                  <a:pt x="75183" y="88264"/>
                </a:lnTo>
                <a:lnTo>
                  <a:pt x="89026" y="74040"/>
                </a:lnTo>
                <a:lnTo>
                  <a:pt x="94487" y="57150"/>
                </a:lnTo>
                <a:lnTo>
                  <a:pt x="95630" y="45847"/>
                </a:lnTo>
                <a:lnTo>
                  <a:pt x="94106" y="36067"/>
                </a:lnTo>
                <a:lnTo>
                  <a:pt x="89788" y="276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7986141" y="1662302"/>
            <a:ext cx="85978" cy="84455"/>
          </a:xfrm>
          <a:custGeom>
            <a:avLst/>
            <a:gdLst/>
            <a:ahLst/>
            <a:cxnLst/>
            <a:rect l="l" t="t" r="r" b="b"/>
            <a:pathLst>
              <a:path w="85978" h="84455">
                <a:moveTo>
                  <a:pt x="81406" y="21971"/>
                </a:moveTo>
                <a:lnTo>
                  <a:pt x="72770" y="12319"/>
                </a:lnTo>
                <a:lnTo>
                  <a:pt x="61467" y="4063"/>
                </a:lnTo>
                <a:lnTo>
                  <a:pt x="48767" y="0"/>
                </a:lnTo>
                <a:lnTo>
                  <a:pt x="31876" y="1650"/>
                </a:lnTo>
                <a:lnTo>
                  <a:pt x="17906" y="8889"/>
                </a:lnTo>
                <a:lnTo>
                  <a:pt x="5460" y="18923"/>
                </a:lnTo>
                <a:lnTo>
                  <a:pt x="0" y="35813"/>
                </a:lnTo>
                <a:lnTo>
                  <a:pt x="1650" y="52705"/>
                </a:lnTo>
                <a:lnTo>
                  <a:pt x="3301" y="62484"/>
                </a:lnTo>
                <a:lnTo>
                  <a:pt x="13334" y="75057"/>
                </a:lnTo>
                <a:lnTo>
                  <a:pt x="23240" y="80518"/>
                </a:lnTo>
                <a:lnTo>
                  <a:pt x="35940" y="84455"/>
                </a:lnTo>
                <a:lnTo>
                  <a:pt x="49910" y="84327"/>
                </a:lnTo>
                <a:lnTo>
                  <a:pt x="68199" y="78359"/>
                </a:lnTo>
                <a:lnTo>
                  <a:pt x="79248" y="65532"/>
                </a:lnTo>
                <a:lnTo>
                  <a:pt x="85978" y="51435"/>
                </a:lnTo>
                <a:lnTo>
                  <a:pt x="84327" y="34544"/>
                </a:lnTo>
                <a:lnTo>
                  <a:pt x="81406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7986141" y="1662302"/>
            <a:ext cx="85978" cy="84455"/>
          </a:xfrm>
          <a:custGeom>
            <a:avLst/>
            <a:gdLst/>
            <a:ahLst/>
            <a:cxnLst/>
            <a:rect l="l" t="t" r="r" b="b"/>
            <a:pathLst>
              <a:path w="85978" h="84455">
                <a:moveTo>
                  <a:pt x="81406" y="21971"/>
                </a:moveTo>
                <a:lnTo>
                  <a:pt x="72770" y="12319"/>
                </a:lnTo>
                <a:lnTo>
                  <a:pt x="61467" y="4063"/>
                </a:lnTo>
                <a:lnTo>
                  <a:pt x="48767" y="0"/>
                </a:lnTo>
                <a:lnTo>
                  <a:pt x="31876" y="1650"/>
                </a:lnTo>
                <a:lnTo>
                  <a:pt x="17906" y="8889"/>
                </a:lnTo>
                <a:lnTo>
                  <a:pt x="5460" y="18923"/>
                </a:lnTo>
                <a:lnTo>
                  <a:pt x="0" y="35813"/>
                </a:lnTo>
                <a:lnTo>
                  <a:pt x="1650" y="52705"/>
                </a:lnTo>
                <a:lnTo>
                  <a:pt x="3301" y="62484"/>
                </a:lnTo>
                <a:lnTo>
                  <a:pt x="13334" y="75057"/>
                </a:lnTo>
                <a:lnTo>
                  <a:pt x="23240" y="80518"/>
                </a:lnTo>
                <a:lnTo>
                  <a:pt x="35940" y="84455"/>
                </a:lnTo>
                <a:lnTo>
                  <a:pt x="49910" y="84327"/>
                </a:lnTo>
                <a:lnTo>
                  <a:pt x="68199" y="78359"/>
                </a:lnTo>
                <a:lnTo>
                  <a:pt x="79248" y="65532"/>
                </a:lnTo>
                <a:lnTo>
                  <a:pt x="85978" y="51435"/>
                </a:lnTo>
                <a:lnTo>
                  <a:pt x="84327" y="34544"/>
                </a:lnTo>
                <a:lnTo>
                  <a:pt x="81406" y="21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7688960" y="1627377"/>
            <a:ext cx="77343" cy="76073"/>
          </a:xfrm>
          <a:custGeom>
            <a:avLst/>
            <a:gdLst/>
            <a:ahLst/>
            <a:cxnLst/>
            <a:rect l="l" t="t" r="r" b="b"/>
            <a:pathLst>
              <a:path w="77343" h="76073">
                <a:moveTo>
                  <a:pt x="1650" y="46989"/>
                </a:moveTo>
                <a:lnTo>
                  <a:pt x="3175" y="56896"/>
                </a:lnTo>
                <a:lnTo>
                  <a:pt x="11811" y="66548"/>
                </a:lnTo>
                <a:lnTo>
                  <a:pt x="21717" y="72009"/>
                </a:lnTo>
                <a:lnTo>
                  <a:pt x="34417" y="76073"/>
                </a:lnTo>
                <a:lnTo>
                  <a:pt x="48514" y="75819"/>
                </a:lnTo>
                <a:lnTo>
                  <a:pt x="59690" y="70104"/>
                </a:lnTo>
                <a:lnTo>
                  <a:pt x="70739" y="57276"/>
                </a:lnTo>
                <a:lnTo>
                  <a:pt x="74675" y="44576"/>
                </a:lnTo>
                <a:lnTo>
                  <a:pt x="77343" y="29083"/>
                </a:lnTo>
                <a:lnTo>
                  <a:pt x="73025" y="20700"/>
                </a:lnTo>
                <a:lnTo>
                  <a:pt x="64389" y="10922"/>
                </a:lnTo>
                <a:lnTo>
                  <a:pt x="55880" y="1270"/>
                </a:lnTo>
                <a:lnTo>
                  <a:pt x="44577" y="0"/>
                </a:lnTo>
                <a:lnTo>
                  <a:pt x="30480" y="254"/>
                </a:lnTo>
                <a:lnTo>
                  <a:pt x="16510" y="7493"/>
                </a:lnTo>
                <a:lnTo>
                  <a:pt x="6858" y="16001"/>
                </a:lnTo>
                <a:lnTo>
                  <a:pt x="0" y="30225"/>
                </a:lnTo>
                <a:lnTo>
                  <a:pt x="1650" y="469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7688960" y="1627377"/>
            <a:ext cx="77343" cy="76073"/>
          </a:xfrm>
          <a:custGeom>
            <a:avLst/>
            <a:gdLst/>
            <a:ahLst/>
            <a:cxnLst/>
            <a:rect l="l" t="t" r="r" b="b"/>
            <a:pathLst>
              <a:path w="77343" h="76073">
                <a:moveTo>
                  <a:pt x="1650" y="46989"/>
                </a:moveTo>
                <a:lnTo>
                  <a:pt x="3175" y="56896"/>
                </a:lnTo>
                <a:lnTo>
                  <a:pt x="11811" y="66548"/>
                </a:lnTo>
                <a:lnTo>
                  <a:pt x="21717" y="72009"/>
                </a:lnTo>
                <a:lnTo>
                  <a:pt x="34417" y="76073"/>
                </a:lnTo>
                <a:lnTo>
                  <a:pt x="48514" y="75819"/>
                </a:lnTo>
                <a:lnTo>
                  <a:pt x="59690" y="70104"/>
                </a:lnTo>
                <a:lnTo>
                  <a:pt x="70739" y="57276"/>
                </a:lnTo>
                <a:lnTo>
                  <a:pt x="74675" y="44576"/>
                </a:lnTo>
                <a:lnTo>
                  <a:pt x="77343" y="29083"/>
                </a:lnTo>
                <a:lnTo>
                  <a:pt x="73025" y="20700"/>
                </a:lnTo>
                <a:lnTo>
                  <a:pt x="64389" y="10922"/>
                </a:lnTo>
                <a:lnTo>
                  <a:pt x="55880" y="1270"/>
                </a:lnTo>
                <a:lnTo>
                  <a:pt x="44577" y="0"/>
                </a:lnTo>
                <a:lnTo>
                  <a:pt x="30480" y="254"/>
                </a:lnTo>
                <a:lnTo>
                  <a:pt x="16510" y="7493"/>
                </a:lnTo>
                <a:lnTo>
                  <a:pt x="6858" y="16001"/>
                </a:lnTo>
                <a:lnTo>
                  <a:pt x="0" y="30225"/>
                </a:lnTo>
                <a:lnTo>
                  <a:pt x="1650" y="469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7388352" y="1643379"/>
            <a:ext cx="70484" cy="69977"/>
          </a:xfrm>
          <a:custGeom>
            <a:avLst/>
            <a:gdLst/>
            <a:ahLst/>
            <a:cxnLst/>
            <a:rect l="l" t="t" r="r" b="b"/>
            <a:pathLst>
              <a:path w="70484" h="69977">
                <a:moveTo>
                  <a:pt x="65913" y="19050"/>
                </a:moveTo>
                <a:lnTo>
                  <a:pt x="60198" y="7874"/>
                </a:lnTo>
                <a:lnTo>
                  <a:pt x="50292" y="2412"/>
                </a:lnTo>
                <a:lnTo>
                  <a:pt x="38989" y="1143"/>
                </a:lnTo>
                <a:lnTo>
                  <a:pt x="27686" y="0"/>
                </a:lnTo>
                <a:lnTo>
                  <a:pt x="16509" y="5715"/>
                </a:lnTo>
                <a:lnTo>
                  <a:pt x="6857" y="14350"/>
                </a:lnTo>
                <a:lnTo>
                  <a:pt x="0" y="28448"/>
                </a:lnTo>
                <a:lnTo>
                  <a:pt x="253" y="42545"/>
                </a:lnTo>
                <a:lnTo>
                  <a:pt x="4572" y="50927"/>
                </a:lnTo>
                <a:lnTo>
                  <a:pt x="11683" y="57785"/>
                </a:lnTo>
                <a:lnTo>
                  <a:pt x="20320" y="67564"/>
                </a:lnTo>
                <a:lnTo>
                  <a:pt x="31496" y="68834"/>
                </a:lnTo>
                <a:lnTo>
                  <a:pt x="42799" y="69977"/>
                </a:lnTo>
                <a:lnTo>
                  <a:pt x="56769" y="62737"/>
                </a:lnTo>
                <a:lnTo>
                  <a:pt x="65024" y="51435"/>
                </a:lnTo>
                <a:lnTo>
                  <a:pt x="70484" y="41529"/>
                </a:lnTo>
                <a:lnTo>
                  <a:pt x="70230" y="27432"/>
                </a:lnTo>
                <a:lnTo>
                  <a:pt x="6591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7388352" y="1643379"/>
            <a:ext cx="70484" cy="69977"/>
          </a:xfrm>
          <a:custGeom>
            <a:avLst/>
            <a:gdLst/>
            <a:ahLst/>
            <a:cxnLst/>
            <a:rect l="l" t="t" r="r" b="b"/>
            <a:pathLst>
              <a:path w="70484" h="69977">
                <a:moveTo>
                  <a:pt x="65913" y="19050"/>
                </a:moveTo>
                <a:lnTo>
                  <a:pt x="60198" y="7874"/>
                </a:lnTo>
                <a:lnTo>
                  <a:pt x="50292" y="2412"/>
                </a:lnTo>
                <a:lnTo>
                  <a:pt x="38989" y="1143"/>
                </a:lnTo>
                <a:lnTo>
                  <a:pt x="27686" y="0"/>
                </a:lnTo>
                <a:lnTo>
                  <a:pt x="16509" y="5715"/>
                </a:lnTo>
                <a:lnTo>
                  <a:pt x="6857" y="14350"/>
                </a:lnTo>
                <a:lnTo>
                  <a:pt x="0" y="28448"/>
                </a:lnTo>
                <a:lnTo>
                  <a:pt x="253" y="42545"/>
                </a:lnTo>
                <a:lnTo>
                  <a:pt x="4572" y="50927"/>
                </a:lnTo>
                <a:lnTo>
                  <a:pt x="11683" y="57785"/>
                </a:lnTo>
                <a:lnTo>
                  <a:pt x="20320" y="67564"/>
                </a:lnTo>
                <a:lnTo>
                  <a:pt x="31496" y="68834"/>
                </a:lnTo>
                <a:lnTo>
                  <a:pt x="42799" y="69977"/>
                </a:lnTo>
                <a:lnTo>
                  <a:pt x="56769" y="62737"/>
                </a:lnTo>
                <a:lnTo>
                  <a:pt x="65024" y="51435"/>
                </a:lnTo>
                <a:lnTo>
                  <a:pt x="70484" y="41529"/>
                </a:lnTo>
                <a:lnTo>
                  <a:pt x="70230" y="27432"/>
                </a:lnTo>
                <a:lnTo>
                  <a:pt x="6591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8584184" y="2246503"/>
            <a:ext cx="135255" cy="139064"/>
          </a:xfrm>
          <a:custGeom>
            <a:avLst/>
            <a:gdLst/>
            <a:ahLst/>
            <a:cxnLst/>
            <a:rect l="l" t="t" r="r" b="b"/>
            <a:pathLst>
              <a:path w="135255" h="139064">
                <a:moveTo>
                  <a:pt x="127635" y="38354"/>
                </a:moveTo>
                <a:lnTo>
                  <a:pt x="118999" y="21589"/>
                </a:lnTo>
                <a:lnTo>
                  <a:pt x="107569" y="13335"/>
                </a:lnTo>
                <a:lnTo>
                  <a:pt x="96266" y="5080"/>
                </a:lnTo>
                <a:lnTo>
                  <a:pt x="83566" y="1016"/>
                </a:lnTo>
                <a:lnTo>
                  <a:pt x="69469" y="1270"/>
                </a:lnTo>
                <a:lnTo>
                  <a:pt x="58166" y="0"/>
                </a:lnTo>
                <a:lnTo>
                  <a:pt x="42799" y="4445"/>
                </a:lnTo>
                <a:lnTo>
                  <a:pt x="31623" y="10160"/>
                </a:lnTo>
                <a:lnTo>
                  <a:pt x="21971" y="18796"/>
                </a:lnTo>
                <a:lnTo>
                  <a:pt x="12192" y="27432"/>
                </a:lnTo>
                <a:lnTo>
                  <a:pt x="6731" y="37337"/>
                </a:lnTo>
                <a:lnTo>
                  <a:pt x="0" y="58420"/>
                </a:lnTo>
                <a:lnTo>
                  <a:pt x="381" y="79501"/>
                </a:lnTo>
                <a:lnTo>
                  <a:pt x="4825" y="101981"/>
                </a:lnTo>
                <a:lnTo>
                  <a:pt x="14859" y="114426"/>
                </a:lnTo>
                <a:lnTo>
                  <a:pt x="27686" y="125602"/>
                </a:lnTo>
                <a:lnTo>
                  <a:pt x="37592" y="131063"/>
                </a:lnTo>
                <a:lnTo>
                  <a:pt x="50419" y="135000"/>
                </a:lnTo>
                <a:lnTo>
                  <a:pt x="63119" y="139064"/>
                </a:lnTo>
                <a:lnTo>
                  <a:pt x="75692" y="136017"/>
                </a:lnTo>
                <a:lnTo>
                  <a:pt x="88265" y="133096"/>
                </a:lnTo>
                <a:lnTo>
                  <a:pt x="103632" y="128650"/>
                </a:lnTo>
                <a:lnTo>
                  <a:pt x="113411" y="120014"/>
                </a:lnTo>
                <a:lnTo>
                  <a:pt x="123063" y="111506"/>
                </a:lnTo>
                <a:lnTo>
                  <a:pt x="128524" y="101600"/>
                </a:lnTo>
                <a:lnTo>
                  <a:pt x="135255" y="80391"/>
                </a:lnTo>
                <a:lnTo>
                  <a:pt x="135000" y="59309"/>
                </a:lnTo>
                <a:lnTo>
                  <a:pt x="127635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8584184" y="2246503"/>
            <a:ext cx="135255" cy="139064"/>
          </a:xfrm>
          <a:custGeom>
            <a:avLst/>
            <a:gdLst/>
            <a:ahLst/>
            <a:cxnLst/>
            <a:rect l="l" t="t" r="r" b="b"/>
            <a:pathLst>
              <a:path w="135255" h="139064">
                <a:moveTo>
                  <a:pt x="127635" y="38354"/>
                </a:moveTo>
                <a:lnTo>
                  <a:pt x="118999" y="21589"/>
                </a:lnTo>
                <a:lnTo>
                  <a:pt x="107569" y="13335"/>
                </a:lnTo>
                <a:lnTo>
                  <a:pt x="96266" y="5080"/>
                </a:lnTo>
                <a:lnTo>
                  <a:pt x="83566" y="1016"/>
                </a:lnTo>
                <a:lnTo>
                  <a:pt x="69469" y="1270"/>
                </a:lnTo>
                <a:lnTo>
                  <a:pt x="58166" y="0"/>
                </a:lnTo>
                <a:lnTo>
                  <a:pt x="42799" y="4445"/>
                </a:lnTo>
                <a:lnTo>
                  <a:pt x="31623" y="10160"/>
                </a:lnTo>
                <a:lnTo>
                  <a:pt x="21971" y="18796"/>
                </a:lnTo>
                <a:lnTo>
                  <a:pt x="12192" y="27432"/>
                </a:lnTo>
                <a:lnTo>
                  <a:pt x="6731" y="37337"/>
                </a:lnTo>
                <a:lnTo>
                  <a:pt x="0" y="58420"/>
                </a:lnTo>
                <a:lnTo>
                  <a:pt x="381" y="79501"/>
                </a:lnTo>
                <a:lnTo>
                  <a:pt x="4825" y="101981"/>
                </a:lnTo>
                <a:lnTo>
                  <a:pt x="14859" y="114426"/>
                </a:lnTo>
                <a:lnTo>
                  <a:pt x="27686" y="125602"/>
                </a:lnTo>
                <a:lnTo>
                  <a:pt x="37592" y="131063"/>
                </a:lnTo>
                <a:lnTo>
                  <a:pt x="50419" y="135000"/>
                </a:lnTo>
                <a:lnTo>
                  <a:pt x="63119" y="139064"/>
                </a:lnTo>
                <a:lnTo>
                  <a:pt x="75692" y="136017"/>
                </a:lnTo>
                <a:lnTo>
                  <a:pt x="88265" y="133096"/>
                </a:lnTo>
                <a:lnTo>
                  <a:pt x="103632" y="128650"/>
                </a:lnTo>
                <a:lnTo>
                  <a:pt x="113411" y="120014"/>
                </a:lnTo>
                <a:lnTo>
                  <a:pt x="123063" y="111506"/>
                </a:lnTo>
                <a:lnTo>
                  <a:pt x="128524" y="101600"/>
                </a:lnTo>
                <a:lnTo>
                  <a:pt x="135255" y="80391"/>
                </a:lnTo>
                <a:lnTo>
                  <a:pt x="135000" y="59309"/>
                </a:lnTo>
                <a:lnTo>
                  <a:pt x="127635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8385048" y="2094738"/>
            <a:ext cx="122300" cy="124967"/>
          </a:xfrm>
          <a:custGeom>
            <a:avLst/>
            <a:gdLst/>
            <a:ahLst/>
            <a:cxnLst/>
            <a:rect l="l" t="t" r="r" b="b"/>
            <a:pathLst>
              <a:path w="122300" h="124967">
                <a:moveTo>
                  <a:pt x="115061" y="34416"/>
                </a:moveTo>
                <a:lnTo>
                  <a:pt x="107823" y="20447"/>
                </a:lnTo>
                <a:lnTo>
                  <a:pt x="96393" y="12191"/>
                </a:lnTo>
                <a:lnTo>
                  <a:pt x="86486" y="6731"/>
                </a:lnTo>
                <a:lnTo>
                  <a:pt x="76580" y="1142"/>
                </a:lnTo>
                <a:lnTo>
                  <a:pt x="65277" y="0"/>
                </a:lnTo>
                <a:lnTo>
                  <a:pt x="52704" y="2921"/>
                </a:lnTo>
                <a:lnTo>
                  <a:pt x="40131" y="5969"/>
                </a:lnTo>
                <a:lnTo>
                  <a:pt x="28955" y="11811"/>
                </a:lnTo>
                <a:lnTo>
                  <a:pt x="20574" y="16128"/>
                </a:lnTo>
                <a:lnTo>
                  <a:pt x="8127" y="33147"/>
                </a:lnTo>
                <a:lnTo>
                  <a:pt x="0" y="51562"/>
                </a:lnTo>
                <a:lnTo>
                  <a:pt x="253" y="72644"/>
                </a:lnTo>
                <a:lnTo>
                  <a:pt x="6223" y="90804"/>
                </a:lnTo>
                <a:lnTo>
                  <a:pt x="16255" y="103250"/>
                </a:lnTo>
                <a:lnTo>
                  <a:pt x="24765" y="113029"/>
                </a:lnTo>
                <a:lnTo>
                  <a:pt x="34671" y="118490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4967"/>
                </a:lnTo>
                <a:lnTo>
                  <a:pt x="82550" y="122047"/>
                </a:lnTo>
                <a:lnTo>
                  <a:pt x="93725" y="116204"/>
                </a:lnTo>
                <a:lnTo>
                  <a:pt x="103504" y="107696"/>
                </a:lnTo>
                <a:lnTo>
                  <a:pt x="117348" y="93345"/>
                </a:lnTo>
                <a:lnTo>
                  <a:pt x="121157" y="73660"/>
                </a:lnTo>
                <a:lnTo>
                  <a:pt x="122300" y="55372"/>
                </a:lnTo>
                <a:lnTo>
                  <a:pt x="115061" y="344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8385048" y="2094738"/>
            <a:ext cx="122300" cy="124967"/>
          </a:xfrm>
          <a:custGeom>
            <a:avLst/>
            <a:gdLst/>
            <a:ahLst/>
            <a:cxnLst/>
            <a:rect l="l" t="t" r="r" b="b"/>
            <a:pathLst>
              <a:path w="122300" h="124967">
                <a:moveTo>
                  <a:pt x="115061" y="34416"/>
                </a:moveTo>
                <a:lnTo>
                  <a:pt x="107823" y="20447"/>
                </a:lnTo>
                <a:lnTo>
                  <a:pt x="96393" y="12191"/>
                </a:lnTo>
                <a:lnTo>
                  <a:pt x="86486" y="6731"/>
                </a:lnTo>
                <a:lnTo>
                  <a:pt x="76580" y="1142"/>
                </a:lnTo>
                <a:lnTo>
                  <a:pt x="65277" y="0"/>
                </a:lnTo>
                <a:lnTo>
                  <a:pt x="52704" y="2921"/>
                </a:lnTo>
                <a:lnTo>
                  <a:pt x="40131" y="5969"/>
                </a:lnTo>
                <a:lnTo>
                  <a:pt x="28955" y="11811"/>
                </a:lnTo>
                <a:lnTo>
                  <a:pt x="20574" y="16128"/>
                </a:lnTo>
                <a:lnTo>
                  <a:pt x="8127" y="33147"/>
                </a:lnTo>
                <a:lnTo>
                  <a:pt x="0" y="51562"/>
                </a:lnTo>
                <a:lnTo>
                  <a:pt x="253" y="72644"/>
                </a:lnTo>
                <a:lnTo>
                  <a:pt x="6223" y="90804"/>
                </a:lnTo>
                <a:lnTo>
                  <a:pt x="16255" y="103250"/>
                </a:lnTo>
                <a:lnTo>
                  <a:pt x="24765" y="113029"/>
                </a:lnTo>
                <a:lnTo>
                  <a:pt x="34671" y="118490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4967"/>
                </a:lnTo>
                <a:lnTo>
                  <a:pt x="82550" y="122047"/>
                </a:lnTo>
                <a:lnTo>
                  <a:pt x="93725" y="116204"/>
                </a:lnTo>
                <a:lnTo>
                  <a:pt x="103504" y="107696"/>
                </a:lnTo>
                <a:lnTo>
                  <a:pt x="117348" y="93345"/>
                </a:lnTo>
                <a:lnTo>
                  <a:pt x="121157" y="73660"/>
                </a:lnTo>
                <a:lnTo>
                  <a:pt x="122300" y="55372"/>
                </a:lnTo>
                <a:lnTo>
                  <a:pt x="115061" y="344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8161147" y="1982977"/>
            <a:ext cx="112775" cy="110871"/>
          </a:xfrm>
          <a:custGeom>
            <a:avLst/>
            <a:gdLst/>
            <a:ahLst/>
            <a:cxnLst/>
            <a:rect l="l" t="t" r="r" b="b"/>
            <a:pathLst>
              <a:path w="112775" h="110871">
                <a:moveTo>
                  <a:pt x="105282" y="30099"/>
                </a:moveTo>
                <a:lnTo>
                  <a:pt x="98044" y="16129"/>
                </a:lnTo>
                <a:lnTo>
                  <a:pt x="88137" y="10668"/>
                </a:lnTo>
                <a:lnTo>
                  <a:pt x="80899" y="3810"/>
                </a:lnTo>
                <a:lnTo>
                  <a:pt x="69723" y="2539"/>
                </a:lnTo>
                <a:lnTo>
                  <a:pt x="58420" y="1270"/>
                </a:lnTo>
                <a:lnTo>
                  <a:pt x="47117" y="0"/>
                </a:lnTo>
                <a:lnTo>
                  <a:pt x="37337" y="1650"/>
                </a:lnTo>
                <a:lnTo>
                  <a:pt x="26161" y="7366"/>
                </a:lnTo>
                <a:lnTo>
                  <a:pt x="19303" y="14477"/>
                </a:lnTo>
                <a:lnTo>
                  <a:pt x="8254" y="27305"/>
                </a:lnTo>
                <a:lnTo>
                  <a:pt x="0" y="45720"/>
                </a:lnTo>
                <a:lnTo>
                  <a:pt x="1650" y="62611"/>
                </a:lnTo>
                <a:lnTo>
                  <a:pt x="7620" y="80772"/>
                </a:lnTo>
                <a:lnTo>
                  <a:pt x="14858" y="94742"/>
                </a:lnTo>
                <a:lnTo>
                  <a:pt x="24764" y="100202"/>
                </a:lnTo>
                <a:lnTo>
                  <a:pt x="34671" y="105663"/>
                </a:lnTo>
                <a:lnTo>
                  <a:pt x="43179" y="108331"/>
                </a:lnTo>
                <a:lnTo>
                  <a:pt x="54355" y="109600"/>
                </a:lnTo>
                <a:lnTo>
                  <a:pt x="65658" y="110871"/>
                </a:lnTo>
                <a:lnTo>
                  <a:pt x="75437" y="109220"/>
                </a:lnTo>
                <a:lnTo>
                  <a:pt x="86613" y="103505"/>
                </a:lnTo>
                <a:lnTo>
                  <a:pt x="93599" y="96393"/>
                </a:lnTo>
                <a:lnTo>
                  <a:pt x="107442" y="82042"/>
                </a:lnTo>
                <a:lnTo>
                  <a:pt x="112775" y="65150"/>
                </a:lnTo>
                <a:lnTo>
                  <a:pt x="111125" y="48260"/>
                </a:lnTo>
                <a:lnTo>
                  <a:pt x="105282" y="300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8161147" y="1982977"/>
            <a:ext cx="112775" cy="110871"/>
          </a:xfrm>
          <a:custGeom>
            <a:avLst/>
            <a:gdLst/>
            <a:ahLst/>
            <a:cxnLst/>
            <a:rect l="l" t="t" r="r" b="b"/>
            <a:pathLst>
              <a:path w="112775" h="110871">
                <a:moveTo>
                  <a:pt x="105282" y="30099"/>
                </a:moveTo>
                <a:lnTo>
                  <a:pt x="98044" y="16129"/>
                </a:lnTo>
                <a:lnTo>
                  <a:pt x="88137" y="10668"/>
                </a:lnTo>
                <a:lnTo>
                  <a:pt x="80899" y="3810"/>
                </a:lnTo>
                <a:lnTo>
                  <a:pt x="69723" y="2539"/>
                </a:lnTo>
                <a:lnTo>
                  <a:pt x="58420" y="1270"/>
                </a:lnTo>
                <a:lnTo>
                  <a:pt x="47117" y="0"/>
                </a:lnTo>
                <a:lnTo>
                  <a:pt x="37337" y="1650"/>
                </a:lnTo>
                <a:lnTo>
                  <a:pt x="26161" y="7366"/>
                </a:lnTo>
                <a:lnTo>
                  <a:pt x="19303" y="14477"/>
                </a:lnTo>
                <a:lnTo>
                  <a:pt x="8254" y="27305"/>
                </a:lnTo>
                <a:lnTo>
                  <a:pt x="0" y="45720"/>
                </a:lnTo>
                <a:lnTo>
                  <a:pt x="1650" y="62611"/>
                </a:lnTo>
                <a:lnTo>
                  <a:pt x="7620" y="80772"/>
                </a:lnTo>
                <a:lnTo>
                  <a:pt x="14858" y="94742"/>
                </a:lnTo>
                <a:lnTo>
                  <a:pt x="24764" y="100202"/>
                </a:lnTo>
                <a:lnTo>
                  <a:pt x="34671" y="105663"/>
                </a:lnTo>
                <a:lnTo>
                  <a:pt x="43179" y="108331"/>
                </a:lnTo>
                <a:lnTo>
                  <a:pt x="54355" y="109600"/>
                </a:lnTo>
                <a:lnTo>
                  <a:pt x="65658" y="110871"/>
                </a:lnTo>
                <a:lnTo>
                  <a:pt x="75437" y="109220"/>
                </a:lnTo>
                <a:lnTo>
                  <a:pt x="86613" y="103505"/>
                </a:lnTo>
                <a:lnTo>
                  <a:pt x="93599" y="96393"/>
                </a:lnTo>
                <a:lnTo>
                  <a:pt x="107442" y="82042"/>
                </a:lnTo>
                <a:lnTo>
                  <a:pt x="112775" y="65150"/>
                </a:lnTo>
                <a:lnTo>
                  <a:pt x="111125" y="48260"/>
                </a:lnTo>
                <a:lnTo>
                  <a:pt x="105282" y="300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7921371" y="1910588"/>
            <a:ext cx="100964" cy="101346"/>
          </a:xfrm>
          <a:custGeom>
            <a:avLst/>
            <a:gdLst/>
            <a:ahLst/>
            <a:cxnLst/>
            <a:rect l="l" t="t" r="r" b="b"/>
            <a:pathLst>
              <a:path w="100964" h="101346">
                <a:moveTo>
                  <a:pt x="93725" y="27559"/>
                </a:moveTo>
                <a:lnTo>
                  <a:pt x="87883" y="16383"/>
                </a:lnTo>
                <a:lnTo>
                  <a:pt x="80772" y="9398"/>
                </a:lnTo>
                <a:lnTo>
                  <a:pt x="70865" y="3937"/>
                </a:lnTo>
                <a:lnTo>
                  <a:pt x="51053" y="0"/>
                </a:lnTo>
                <a:lnTo>
                  <a:pt x="34289" y="1650"/>
                </a:lnTo>
                <a:lnTo>
                  <a:pt x="23113" y="7492"/>
                </a:lnTo>
                <a:lnTo>
                  <a:pt x="14731" y="11811"/>
                </a:lnTo>
                <a:lnTo>
                  <a:pt x="5079" y="27432"/>
                </a:lnTo>
                <a:lnTo>
                  <a:pt x="1143" y="40132"/>
                </a:lnTo>
                <a:lnTo>
                  <a:pt x="0" y="58420"/>
                </a:lnTo>
                <a:lnTo>
                  <a:pt x="4445" y="73787"/>
                </a:lnTo>
                <a:lnTo>
                  <a:pt x="12953" y="83565"/>
                </a:lnTo>
                <a:lnTo>
                  <a:pt x="20065" y="90424"/>
                </a:lnTo>
                <a:lnTo>
                  <a:pt x="30099" y="95885"/>
                </a:lnTo>
                <a:lnTo>
                  <a:pt x="46989" y="101346"/>
                </a:lnTo>
                <a:lnTo>
                  <a:pt x="66675" y="98171"/>
                </a:lnTo>
                <a:lnTo>
                  <a:pt x="74929" y="93852"/>
                </a:lnTo>
                <a:lnTo>
                  <a:pt x="84708" y="85216"/>
                </a:lnTo>
                <a:lnTo>
                  <a:pt x="92963" y="73913"/>
                </a:lnTo>
                <a:lnTo>
                  <a:pt x="99822" y="59689"/>
                </a:lnTo>
                <a:lnTo>
                  <a:pt x="100964" y="41401"/>
                </a:lnTo>
                <a:lnTo>
                  <a:pt x="93725" y="2755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7921371" y="1910588"/>
            <a:ext cx="100964" cy="101346"/>
          </a:xfrm>
          <a:custGeom>
            <a:avLst/>
            <a:gdLst/>
            <a:ahLst/>
            <a:cxnLst/>
            <a:rect l="l" t="t" r="r" b="b"/>
            <a:pathLst>
              <a:path w="100964" h="101346">
                <a:moveTo>
                  <a:pt x="93725" y="27559"/>
                </a:moveTo>
                <a:lnTo>
                  <a:pt x="87883" y="16383"/>
                </a:lnTo>
                <a:lnTo>
                  <a:pt x="80772" y="9398"/>
                </a:lnTo>
                <a:lnTo>
                  <a:pt x="70865" y="3937"/>
                </a:lnTo>
                <a:lnTo>
                  <a:pt x="51053" y="0"/>
                </a:lnTo>
                <a:lnTo>
                  <a:pt x="34289" y="1650"/>
                </a:lnTo>
                <a:lnTo>
                  <a:pt x="23113" y="7492"/>
                </a:lnTo>
                <a:lnTo>
                  <a:pt x="14731" y="11811"/>
                </a:lnTo>
                <a:lnTo>
                  <a:pt x="5079" y="27432"/>
                </a:lnTo>
                <a:lnTo>
                  <a:pt x="1143" y="40132"/>
                </a:lnTo>
                <a:lnTo>
                  <a:pt x="0" y="58420"/>
                </a:lnTo>
                <a:lnTo>
                  <a:pt x="4445" y="73787"/>
                </a:lnTo>
                <a:lnTo>
                  <a:pt x="12953" y="83565"/>
                </a:lnTo>
                <a:lnTo>
                  <a:pt x="20065" y="90424"/>
                </a:lnTo>
                <a:lnTo>
                  <a:pt x="30099" y="95885"/>
                </a:lnTo>
                <a:lnTo>
                  <a:pt x="46989" y="101346"/>
                </a:lnTo>
                <a:lnTo>
                  <a:pt x="66675" y="98171"/>
                </a:lnTo>
                <a:lnTo>
                  <a:pt x="74929" y="93852"/>
                </a:lnTo>
                <a:lnTo>
                  <a:pt x="84708" y="85216"/>
                </a:lnTo>
                <a:lnTo>
                  <a:pt x="92963" y="73913"/>
                </a:lnTo>
                <a:lnTo>
                  <a:pt x="99822" y="59689"/>
                </a:lnTo>
                <a:lnTo>
                  <a:pt x="100964" y="41401"/>
                </a:lnTo>
                <a:lnTo>
                  <a:pt x="93725" y="2755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7671816" y="1880615"/>
            <a:ext cx="88773" cy="90043"/>
          </a:xfrm>
          <a:custGeom>
            <a:avLst/>
            <a:gdLst/>
            <a:ahLst/>
            <a:cxnLst/>
            <a:rect l="l" t="t" r="r" b="b"/>
            <a:pathLst>
              <a:path w="88773" h="90043">
                <a:moveTo>
                  <a:pt x="82676" y="26162"/>
                </a:moveTo>
                <a:lnTo>
                  <a:pt x="76961" y="14986"/>
                </a:lnTo>
                <a:lnTo>
                  <a:pt x="61340" y="5461"/>
                </a:lnTo>
                <a:lnTo>
                  <a:pt x="44323" y="0"/>
                </a:lnTo>
                <a:lnTo>
                  <a:pt x="28955" y="4445"/>
                </a:lnTo>
                <a:lnTo>
                  <a:pt x="12191" y="13208"/>
                </a:lnTo>
                <a:lnTo>
                  <a:pt x="3936" y="24511"/>
                </a:lnTo>
                <a:lnTo>
                  <a:pt x="0" y="37211"/>
                </a:lnTo>
                <a:lnTo>
                  <a:pt x="126" y="51308"/>
                </a:lnTo>
                <a:lnTo>
                  <a:pt x="4572" y="66675"/>
                </a:lnTo>
                <a:lnTo>
                  <a:pt x="8889" y="75057"/>
                </a:lnTo>
                <a:lnTo>
                  <a:pt x="26034" y="87503"/>
                </a:lnTo>
                <a:lnTo>
                  <a:pt x="41528" y="90043"/>
                </a:lnTo>
                <a:lnTo>
                  <a:pt x="58292" y="88392"/>
                </a:lnTo>
                <a:lnTo>
                  <a:pt x="75056" y="79756"/>
                </a:lnTo>
                <a:lnTo>
                  <a:pt x="83311" y="68325"/>
                </a:lnTo>
                <a:lnTo>
                  <a:pt x="88773" y="51435"/>
                </a:lnTo>
                <a:lnTo>
                  <a:pt x="88518" y="37337"/>
                </a:lnTo>
                <a:lnTo>
                  <a:pt x="826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7671816" y="1880615"/>
            <a:ext cx="88773" cy="90043"/>
          </a:xfrm>
          <a:custGeom>
            <a:avLst/>
            <a:gdLst/>
            <a:ahLst/>
            <a:cxnLst/>
            <a:rect l="l" t="t" r="r" b="b"/>
            <a:pathLst>
              <a:path w="88773" h="90043">
                <a:moveTo>
                  <a:pt x="82676" y="26162"/>
                </a:moveTo>
                <a:lnTo>
                  <a:pt x="76961" y="14986"/>
                </a:lnTo>
                <a:lnTo>
                  <a:pt x="61340" y="5461"/>
                </a:lnTo>
                <a:lnTo>
                  <a:pt x="44323" y="0"/>
                </a:lnTo>
                <a:lnTo>
                  <a:pt x="28955" y="4445"/>
                </a:lnTo>
                <a:lnTo>
                  <a:pt x="12191" y="13208"/>
                </a:lnTo>
                <a:lnTo>
                  <a:pt x="3936" y="24511"/>
                </a:lnTo>
                <a:lnTo>
                  <a:pt x="0" y="37211"/>
                </a:lnTo>
                <a:lnTo>
                  <a:pt x="126" y="51308"/>
                </a:lnTo>
                <a:lnTo>
                  <a:pt x="4572" y="66675"/>
                </a:lnTo>
                <a:lnTo>
                  <a:pt x="8889" y="75057"/>
                </a:lnTo>
                <a:lnTo>
                  <a:pt x="26034" y="87503"/>
                </a:lnTo>
                <a:lnTo>
                  <a:pt x="41528" y="90043"/>
                </a:lnTo>
                <a:lnTo>
                  <a:pt x="58292" y="88392"/>
                </a:lnTo>
                <a:lnTo>
                  <a:pt x="75056" y="79756"/>
                </a:lnTo>
                <a:lnTo>
                  <a:pt x="83311" y="68325"/>
                </a:lnTo>
                <a:lnTo>
                  <a:pt x="88773" y="51435"/>
                </a:lnTo>
                <a:lnTo>
                  <a:pt x="88518" y="37337"/>
                </a:lnTo>
                <a:lnTo>
                  <a:pt x="826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7416038" y="1897126"/>
            <a:ext cx="81787" cy="80263"/>
          </a:xfrm>
          <a:custGeom>
            <a:avLst/>
            <a:gdLst/>
            <a:ahLst/>
            <a:cxnLst/>
            <a:rect l="l" t="t" r="r" b="b"/>
            <a:pathLst>
              <a:path w="81787" h="80263">
                <a:moveTo>
                  <a:pt x="78612" y="20574"/>
                </a:moveTo>
                <a:lnTo>
                  <a:pt x="71500" y="13715"/>
                </a:lnTo>
                <a:lnTo>
                  <a:pt x="58673" y="2539"/>
                </a:lnTo>
                <a:lnTo>
                  <a:pt x="43179" y="0"/>
                </a:lnTo>
                <a:lnTo>
                  <a:pt x="26288" y="1650"/>
                </a:lnTo>
                <a:lnTo>
                  <a:pt x="13842" y="11684"/>
                </a:lnTo>
                <a:lnTo>
                  <a:pt x="4063" y="20320"/>
                </a:lnTo>
                <a:lnTo>
                  <a:pt x="0" y="33020"/>
                </a:lnTo>
                <a:lnTo>
                  <a:pt x="253" y="46989"/>
                </a:lnTo>
                <a:lnTo>
                  <a:pt x="6095" y="58165"/>
                </a:lnTo>
                <a:lnTo>
                  <a:pt x="10413" y="66548"/>
                </a:lnTo>
                <a:lnTo>
                  <a:pt x="23240" y="77597"/>
                </a:lnTo>
                <a:lnTo>
                  <a:pt x="38734" y="80263"/>
                </a:lnTo>
                <a:lnTo>
                  <a:pt x="55498" y="78612"/>
                </a:lnTo>
                <a:lnTo>
                  <a:pt x="69468" y="71374"/>
                </a:lnTo>
                <a:lnTo>
                  <a:pt x="77723" y="59944"/>
                </a:lnTo>
                <a:lnTo>
                  <a:pt x="81787" y="47244"/>
                </a:lnTo>
                <a:lnTo>
                  <a:pt x="81533" y="33147"/>
                </a:lnTo>
                <a:lnTo>
                  <a:pt x="78612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7416038" y="1897126"/>
            <a:ext cx="81787" cy="80263"/>
          </a:xfrm>
          <a:custGeom>
            <a:avLst/>
            <a:gdLst/>
            <a:ahLst/>
            <a:cxnLst/>
            <a:rect l="l" t="t" r="r" b="b"/>
            <a:pathLst>
              <a:path w="81787" h="80263">
                <a:moveTo>
                  <a:pt x="78612" y="20574"/>
                </a:moveTo>
                <a:lnTo>
                  <a:pt x="71500" y="13715"/>
                </a:lnTo>
                <a:lnTo>
                  <a:pt x="58673" y="2539"/>
                </a:lnTo>
                <a:lnTo>
                  <a:pt x="43179" y="0"/>
                </a:lnTo>
                <a:lnTo>
                  <a:pt x="26288" y="1650"/>
                </a:lnTo>
                <a:lnTo>
                  <a:pt x="13842" y="11684"/>
                </a:lnTo>
                <a:lnTo>
                  <a:pt x="4063" y="20320"/>
                </a:lnTo>
                <a:lnTo>
                  <a:pt x="0" y="33020"/>
                </a:lnTo>
                <a:lnTo>
                  <a:pt x="253" y="46989"/>
                </a:lnTo>
                <a:lnTo>
                  <a:pt x="6095" y="58165"/>
                </a:lnTo>
                <a:lnTo>
                  <a:pt x="10413" y="66548"/>
                </a:lnTo>
                <a:lnTo>
                  <a:pt x="23240" y="77597"/>
                </a:lnTo>
                <a:lnTo>
                  <a:pt x="38734" y="80263"/>
                </a:lnTo>
                <a:lnTo>
                  <a:pt x="55498" y="78612"/>
                </a:lnTo>
                <a:lnTo>
                  <a:pt x="69468" y="71374"/>
                </a:lnTo>
                <a:lnTo>
                  <a:pt x="77723" y="59944"/>
                </a:lnTo>
                <a:lnTo>
                  <a:pt x="81787" y="47244"/>
                </a:lnTo>
                <a:lnTo>
                  <a:pt x="81533" y="33147"/>
                </a:lnTo>
                <a:lnTo>
                  <a:pt x="78612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7168260" y="1957070"/>
            <a:ext cx="74549" cy="73151"/>
          </a:xfrm>
          <a:custGeom>
            <a:avLst/>
            <a:gdLst/>
            <a:ahLst/>
            <a:cxnLst/>
            <a:rect l="l" t="t" r="r" b="b"/>
            <a:pathLst>
              <a:path w="74549" h="73151">
                <a:moveTo>
                  <a:pt x="5842" y="52577"/>
                </a:moveTo>
                <a:lnTo>
                  <a:pt x="10160" y="60959"/>
                </a:lnTo>
                <a:lnTo>
                  <a:pt x="21590" y="69214"/>
                </a:lnTo>
                <a:lnTo>
                  <a:pt x="34290" y="73151"/>
                </a:lnTo>
                <a:lnTo>
                  <a:pt x="49657" y="68706"/>
                </a:lnTo>
                <a:lnTo>
                  <a:pt x="60833" y="62991"/>
                </a:lnTo>
                <a:lnTo>
                  <a:pt x="69088" y="51562"/>
                </a:lnTo>
                <a:lnTo>
                  <a:pt x="74549" y="41655"/>
                </a:lnTo>
                <a:lnTo>
                  <a:pt x="71500" y="29082"/>
                </a:lnTo>
                <a:lnTo>
                  <a:pt x="69977" y="19303"/>
                </a:lnTo>
                <a:lnTo>
                  <a:pt x="65659" y="10921"/>
                </a:lnTo>
                <a:lnTo>
                  <a:pt x="51435" y="4063"/>
                </a:lnTo>
                <a:lnTo>
                  <a:pt x="38735" y="0"/>
                </a:lnTo>
                <a:lnTo>
                  <a:pt x="24765" y="253"/>
                </a:lnTo>
                <a:lnTo>
                  <a:pt x="12192" y="10287"/>
                </a:lnTo>
                <a:lnTo>
                  <a:pt x="5334" y="17399"/>
                </a:lnTo>
                <a:lnTo>
                  <a:pt x="1270" y="30099"/>
                </a:lnTo>
                <a:lnTo>
                  <a:pt x="0" y="41401"/>
                </a:lnTo>
                <a:lnTo>
                  <a:pt x="5842" y="525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7168260" y="1957070"/>
            <a:ext cx="74549" cy="73151"/>
          </a:xfrm>
          <a:custGeom>
            <a:avLst/>
            <a:gdLst/>
            <a:ahLst/>
            <a:cxnLst/>
            <a:rect l="l" t="t" r="r" b="b"/>
            <a:pathLst>
              <a:path w="74549" h="73151">
                <a:moveTo>
                  <a:pt x="5842" y="52577"/>
                </a:moveTo>
                <a:lnTo>
                  <a:pt x="10160" y="60959"/>
                </a:lnTo>
                <a:lnTo>
                  <a:pt x="21590" y="69214"/>
                </a:lnTo>
                <a:lnTo>
                  <a:pt x="34290" y="73151"/>
                </a:lnTo>
                <a:lnTo>
                  <a:pt x="49657" y="68706"/>
                </a:lnTo>
                <a:lnTo>
                  <a:pt x="60833" y="62991"/>
                </a:lnTo>
                <a:lnTo>
                  <a:pt x="69088" y="51562"/>
                </a:lnTo>
                <a:lnTo>
                  <a:pt x="74549" y="41655"/>
                </a:lnTo>
                <a:lnTo>
                  <a:pt x="71500" y="29082"/>
                </a:lnTo>
                <a:lnTo>
                  <a:pt x="69977" y="19303"/>
                </a:lnTo>
                <a:lnTo>
                  <a:pt x="65659" y="10921"/>
                </a:lnTo>
                <a:lnTo>
                  <a:pt x="51435" y="4063"/>
                </a:lnTo>
                <a:lnTo>
                  <a:pt x="38735" y="0"/>
                </a:lnTo>
                <a:lnTo>
                  <a:pt x="24765" y="253"/>
                </a:lnTo>
                <a:lnTo>
                  <a:pt x="12192" y="10287"/>
                </a:lnTo>
                <a:lnTo>
                  <a:pt x="5334" y="17399"/>
                </a:lnTo>
                <a:lnTo>
                  <a:pt x="1270" y="30099"/>
                </a:lnTo>
                <a:lnTo>
                  <a:pt x="0" y="41401"/>
                </a:lnTo>
                <a:lnTo>
                  <a:pt x="5842" y="525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8073135" y="2185035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10" h="118110">
                <a:moveTo>
                  <a:pt x="110490" y="30352"/>
                </a:moveTo>
                <a:lnTo>
                  <a:pt x="106172" y="21970"/>
                </a:lnTo>
                <a:lnTo>
                  <a:pt x="97536" y="12191"/>
                </a:lnTo>
                <a:lnTo>
                  <a:pt x="87630" y="6730"/>
                </a:lnTo>
                <a:lnTo>
                  <a:pt x="77724" y="1269"/>
                </a:lnTo>
                <a:lnTo>
                  <a:pt x="66421" y="0"/>
                </a:lnTo>
                <a:lnTo>
                  <a:pt x="52450" y="253"/>
                </a:lnTo>
                <a:lnTo>
                  <a:pt x="42672" y="1777"/>
                </a:lnTo>
                <a:lnTo>
                  <a:pt x="31496" y="7619"/>
                </a:lnTo>
                <a:lnTo>
                  <a:pt x="23114" y="11937"/>
                </a:lnTo>
                <a:lnTo>
                  <a:pt x="13335" y="20447"/>
                </a:lnTo>
                <a:lnTo>
                  <a:pt x="7874" y="30479"/>
                </a:lnTo>
                <a:lnTo>
                  <a:pt x="2413" y="40386"/>
                </a:lnTo>
                <a:lnTo>
                  <a:pt x="1143" y="51562"/>
                </a:lnTo>
                <a:lnTo>
                  <a:pt x="0" y="62864"/>
                </a:lnTo>
                <a:lnTo>
                  <a:pt x="2921" y="75437"/>
                </a:lnTo>
                <a:lnTo>
                  <a:pt x="7239" y="83819"/>
                </a:lnTo>
                <a:lnTo>
                  <a:pt x="13081" y="94995"/>
                </a:lnTo>
                <a:lnTo>
                  <a:pt x="20193" y="101980"/>
                </a:lnTo>
                <a:lnTo>
                  <a:pt x="31623" y="110236"/>
                </a:lnTo>
                <a:lnTo>
                  <a:pt x="41529" y="115697"/>
                </a:lnTo>
                <a:lnTo>
                  <a:pt x="52705" y="116966"/>
                </a:lnTo>
                <a:lnTo>
                  <a:pt x="64008" y="118110"/>
                </a:lnTo>
                <a:lnTo>
                  <a:pt x="76581" y="115188"/>
                </a:lnTo>
                <a:lnTo>
                  <a:pt x="84963" y="110743"/>
                </a:lnTo>
                <a:lnTo>
                  <a:pt x="96139" y="105028"/>
                </a:lnTo>
                <a:lnTo>
                  <a:pt x="103124" y="97916"/>
                </a:lnTo>
                <a:lnTo>
                  <a:pt x="111379" y="86487"/>
                </a:lnTo>
                <a:lnTo>
                  <a:pt x="116840" y="76580"/>
                </a:lnTo>
                <a:lnTo>
                  <a:pt x="118110" y="65277"/>
                </a:lnTo>
                <a:lnTo>
                  <a:pt x="117856" y="51307"/>
                </a:lnTo>
                <a:lnTo>
                  <a:pt x="116332" y="41401"/>
                </a:lnTo>
                <a:lnTo>
                  <a:pt x="110490" y="303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8073135" y="2185035"/>
            <a:ext cx="118110" cy="118110"/>
          </a:xfrm>
          <a:custGeom>
            <a:avLst/>
            <a:gdLst/>
            <a:ahLst/>
            <a:cxnLst/>
            <a:rect l="l" t="t" r="r" b="b"/>
            <a:pathLst>
              <a:path w="118110" h="118110">
                <a:moveTo>
                  <a:pt x="110490" y="30352"/>
                </a:moveTo>
                <a:lnTo>
                  <a:pt x="106172" y="21970"/>
                </a:lnTo>
                <a:lnTo>
                  <a:pt x="97536" y="12191"/>
                </a:lnTo>
                <a:lnTo>
                  <a:pt x="87630" y="6730"/>
                </a:lnTo>
                <a:lnTo>
                  <a:pt x="77724" y="1269"/>
                </a:lnTo>
                <a:lnTo>
                  <a:pt x="66421" y="0"/>
                </a:lnTo>
                <a:lnTo>
                  <a:pt x="52450" y="253"/>
                </a:lnTo>
                <a:lnTo>
                  <a:pt x="42672" y="1777"/>
                </a:lnTo>
                <a:lnTo>
                  <a:pt x="31496" y="7619"/>
                </a:lnTo>
                <a:lnTo>
                  <a:pt x="23114" y="11937"/>
                </a:lnTo>
                <a:lnTo>
                  <a:pt x="13335" y="20447"/>
                </a:lnTo>
                <a:lnTo>
                  <a:pt x="7874" y="30479"/>
                </a:lnTo>
                <a:lnTo>
                  <a:pt x="2413" y="40386"/>
                </a:lnTo>
                <a:lnTo>
                  <a:pt x="1143" y="51562"/>
                </a:lnTo>
                <a:lnTo>
                  <a:pt x="0" y="62864"/>
                </a:lnTo>
                <a:lnTo>
                  <a:pt x="2921" y="75437"/>
                </a:lnTo>
                <a:lnTo>
                  <a:pt x="7239" y="83819"/>
                </a:lnTo>
                <a:lnTo>
                  <a:pt x="13081" y="94995"/>
                </a:lnTo>
                <a:lnTo>
                  <a:pt x="20193" y="101980"/>
                </a:lnTo>
                <a:lnTo>
                  <a:pt x="31623" y="110236"/>
                </a:lnTo>
                <a:lnTo>
                  <a:pt x="41529" y="115697"/>
                </a:lnTo>
                <a:lnTo>
                  <a:pt x="52705" y="116966"/>
                </a:lnTo>
                <a:lnTo>
                  <a:pt x="64008" y="118110"/>
                </a:lnTo>
                <a:lnTo>
                  <a:pt x="76581" y="115188"/>
                </a:lnTo>
                <a:lnTo>
                  <a:pt x="84963" y="110743"/>
                </a:lnTo>
                <a:lnTo>
                  <a:pt x="96139" y="105028"/>
                </a:lnTo>
                <a:lnTo>
                  <a:pt x="103124" y="97916"/>
                </a:lnTo>
                <a:lnTo>
                  <a:pt x="111379" y="86487"/>
                </a:lnTo>
                <a:lnTo>
                  <a:pt x="116840" y="76580"/>
                </a:lnTo>
                <a:lnTo>
                  <a:pt x="118110" y="65277"/>
                </a:lnTo>
                <a:lnTo>
                  <a:pt x="117856" y="51307"/>
                </a:lnTo>
                <a:lnTo>
                  <a:pt x="116332" y="41401"/>
                </a:lnTo>
                <a:lnTo>
                  <a:pt x="110490" y="303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8272653" y="2291969"/>
            <a:ext cx="106806" cy="106933"/>
          </a:xfrm>
          <a:custGeom>
            <a:avLst/>
            <a:gdLst/>
            <a:ahLst/>
            <a:cxnLst/>
            <a:rect l="l" t="t" r="r" b="b"/>
            <a:pathLst>
              <a:path w="106806" h="106933">
                <a:moveTo>
                  <a:pt x="100965" y="30225"/>
                </a:moveTo>
                <a:lnTo>
                  <a:pt x="95123" y="19050"/>
                </a:lnTo>
                <a:lnTo>
                  <a:pt x="88011" y="12064"/>
                </a:lnTo>
                <a:lnTo>
                  <a:pt x="78104" y="6603"/>
                </a:lnTo>
                <a:lnTo>
                  <a:pt x="69596" y="3936"/>
                </a:lnTo>
                <a:lnTo>
                  <a:pt x="61214" y="1269"/>
                </a:lnTo>
                <a:lnTo>
                  <a:pt x="49911" y="0"/>
                </a:lnTo>
                <a:lnTo>
                  <a:pt x="40131" y="1523"/>
                </a:lnTo>
                <a:lnTo>
                  <a:pt x="28955" y="7365"/>
                </a:lnTo>
                <a:lnTo>
                  <a:pt x="20574" y="11683"/>
                </a:lnTo>
                <a:lnTo>
                  <a:pt x="13589" y="18795"/>
                </a:lnTo>
                <a:lnTo>
                  <a:pt x="8127" y="28701"/>
                </a:lnTo>
                <a:lnTo>
                  <a:pt x="5461" y="37210"/>
                </a:lnTo>
                <a:lnTo>
                  <a:pt x="0" y="47116"/>
                </a:lnTo>
                <a:lnTo>
                  <a:pt x="1524" y="57022"/>
                </a:lnTo>
                <a:lnTo>
                  <a:pt x="3048" y="66801"/>
                </a:lnTo>
                <a:lnTo>
                  <a:pt x="8890" y="77977"/>
                </a:lnTo>
                <a:lnTo>
                  <a:pt x="13207" y="86359"/>
                </a:lnTo>
                <a:lnTo>
                  <a:pt x="20320" y="93217"/>
                </a:lnTo>
                <a:lnTo>
                  <a:pt x="27431" y="100202"/>
                </a:lnTo>
                <a:lnTo>
                  <a:pt x="40131" y="104139"/>
                </a:lnTo>
                <a:lnTo>
                  <a:pt x="48641" y="106933"/>
                </a:lnTo>
                <a:lnTo>
                  <a:pt x="58420" y="105282"/>
                </a:lnTo>
                <a:lnTo>
                  <a:pt x="68325" y="103758"/>
                </a:lnTo>
                <a:lnTo>
                  <a:pt x="76707" y="99440"/>
                </a:lnTo>
                <a:lnTo>
                  <a:pt x="87883" y="93598"/>
                </a:lnTo>
                <a:lnTo>
                  <a:pt x="94742" y="86486"/>
                </a:lnTo>
                <a:lnTo>
                  <a:pt x="101726" y="79375"/>
                </a:lnTo>
                <a:lnTo>
                  <a:pt x="102870" y="68071"/>
                </a:lnTo>
                <a:lnTo>
                  <a:pt x="105537" y="59689"/>
                </a:lnTo>
                <a:lnTo>
                  <a:pt x="106806" y="48386"/>
                </a:lnTo>
                <a:lnTo>
                  <a:pt x="105282" y="38607"/>
                </a:lnTo>
                <a:lnTo>
                  <a:pt x="100965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8272653" y="2291969"/>
            <a:ext cx="106806" cy="106933"/>
          </a:xfrm>
          <a:custGeom>
            <a:avLst/>
            <a:gdLst/>
            <a:ahLst/>
            <a:cxnLst/>
            <a:rect l="l" t="t" r="r" b="b"/>
            <a:pathLst>
              <a:path w="106806" h="106933">
                <a:moveTo>
                  <a:pt x="100965" y="30225"/>
                </a:moveTo>
                <a:lnTo>
                  <a:pt x="95123" y="19050"/>
                </a:lnTo>
                <a:lnTo>
                  <a:pt x="88011" y="12064"/>
                </a:lnTo>
                <a:lnTo>
                  <a:pt x="78104" y="6603"/>
                </a:lnTo>
                <a:lnTo>
                  <a:pt x="69596" y="3936"/>
                </a:lnTo>
                <a:lnTo>
                  <a:pt x="61214" y="1269"/>
                </a:lnTo>
                <a:lnTo>
                  <a:pt x="49911" y="0"/>
                </a:lnTo>
                <a:lnTo>
                  <a:pt x="40131" y="1523"/>
                </a:lnTo>
                <a:lnTo>
                  <a:pt x="28955" y="7365"/>
                </a:lnTo>
                <a:lnTo>
                  <a:pt x="20574" y="11683"/>
                </a:lnTo>
                <a:lnTo>
                  <a:pt x="13589" y="18795"/>
                </a:lnTo>
                <a:lnTo>
                  <a:pt x="8127" y="28701"/>
                </a:lnTo>
                <a:lnTo>
                  <a:pt x="5461" y="37210"/>
                </a:lnTo>
                <a:lnTo>
                  <a:pt x="0" y="47116"/>
                </a:lnTo>
                <a:lnTo>
                  <a:pt x="1524" y="57022"/>
                </a:lnTo>
                <a:lnTo>
                  <a:pt x="3048" y="66801"/>
                </a:lnTo>
                <a:lnTo>
                  <a:pt x="8890" y="77977"/>
                </a:lnTo>
                <a:lnTo>
                  <a:pt x="13207" y="86359"/>
                </a:lnTo>
                <a:lnTo>
                  <a:pt x="20320" y="93217"/>
                </a:lnTo>
                <a:lnTo>
                  <a:pt x="27431" y="100202"/>
                </a:lnTo>
                <a:lnTo>
                  <a:pt x="40131" y="104139"/>
                </a:lnTo>
                <a:lnTo>
                  <a:pt x="48641" y="106933"/>
                </a:lnTo>
                <a:lnTo>
                  <a:pt x="58420" y="105282"/>
                </a:lnTo>
                <a:lnTo>
                  <a:pt x="68325" y="103758"/>
                </a:lnTo>
                <a:lnTo>
                  <a:pt x="76707" y="99440"/>
                </a:lnTo>
                <a:lnTo>
                  <a:pt x="87883" y="93598"/>
                </a:lnTo>
                <a:lnTo>
                  <a:pt x="94742" y="86486"/>
                </a:lnTo>
                <a:lnTo>
                  <a:pt x="101726" y="79375"/>
                </a:lnTo>
                <a:lnTo>
                  <a:pt x="102870" y="68071"/>
                </a:lnTo>
                <a:lnTo>
                  <a:pt x="105537" y="59689"/>
                </a:lnTo>
                <a:lnTo>
                  <a:pt x="106806" y="48386"/>
                </a:lnTo>
                <a:lnTo>
                  <a:pt x="105282" y="38607"/>
                </a:lnTo>
                <a:lnTo>
                  <a:pt x="100965" y="302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7863967" y="2119503"/>
            <a:ext cx="118109" cy="116586"/>
          </a:xfrm>
          <a:custGeom>
            <a:avLst/>
            <a:gdLst/>
            <a:ahLst/>
            <a:cxnLst/>
            <a:rect l="l" t="t" r="r" b="b"/>
            <a:pathLst>
              <a:path w="118109" h="116586">
                <a:moveTo>
                  <a:pt x="112013" y="29972"/>
                </a:moveTo>
                <a:lnTo>
                  <a:pt x="103504" y="20320"/>
                </a:lnTo>
                <a:lnTo>
                  <a:pt x="96392" y="13335"/>
                </a:lnTo>
                <a:lnTo>
                  <a:pt x="89153" y="6476"/>
                </a:lnTo>
                <a:lnTo>
                  <a:pt x="76453" y="2412"/>
                </a:lnTo>
                <a:lnTo>
                  <a:pt x="65277" y="1143"/>
                </a:lnTo>
                <a:lnTo>
                  <a:pt x="53975" y="0"/>
                </a:lnTo>
                <a:lnTo>
                  <a:pt x="44196" y="1524"/>
                </a:lnTo>
                <a:lnTo>
                  <a:pt x="31496" y="4572"/>
                </a:lnTo>
                <a:lnTo>
                  <a:pt x="21843" y="13081"/>
                </a:lnTo>
                <a:lnTo>
                  <a:pt x="14858" y="20193"/>
                </a:lnTo>
                <a:lnTo>
                  <a:pt x="9398" y="30099"/>
                </a:lnTo>
                <a:lnTo>
                  <a:pt x="3936" y="40132"/>
                </a:lnTo>
                <a:lnTo>
                  <a:pt x="0" y="52832"/>
                </a:lnTo>
                <a:lnTo>
                  <a:pt x="1524" y="62611"/>
                </a:lnTo>
                <a:lnTo>
                  <a:pt x="4444" y="75184"/>
                </a:lnTo>
                <a:lnTo>
                  <a:pt x="6096" y="84962"/>
                </a:lnTo>
                <a:lnTo>
                  <a:pt x="14604" y="94742"/>
                </a:lnTo>
                <a:lnTo>
                  <a:pt x="21716" y="101600"/>
                </a:lnTo>
                <a:lnTo>
                  <a:pt x="28828" y="108585"/>
                </a:lnTo>
                <a:lnTo>
                  <a:pt x="41528" y="112649"/>
                </a:lnTo>
                <a:lnTo>
                  <a:pt x="54355" y="116586"/>
                </a:lnTo>
                <a:lnTo>
                  <a:pt x="64134" y="115062"/>
                </a:lnTo>
                <a:lnTo>
                  <a:pt x="73913" y="113537"/>
                </a:lnTo>
                <a:lnTo>
                  <a:pt x="86486" y="110489"/>
                </a:lnTo>
                <a:lnTo>
                  <a:pt x="96265" y="101981"/>
                </a:lnTo>
                <a:lnTo>
                  <a:pt x="103124" y="94869"/>
                </a:lnTo>
                <a:lnTo>
                  <a:pt x="110108" y="87757"/>
                </a:lnTo>
                <a:lnTo>
                  <a:pt x="114173" y="74930"/>
                </a:lnTo>
                <a:lnTo>
                  <a:pt x="118109" y="62230"/>
                </a:lnTo>
                <a:lnTo>
                  <a:pt x="116585" y="52450"/>
                </a:lnTo>
                <a:lnTo>
                  <a:pt x="115061" y="42672"/>
                </a:lnTo>
                <a:lnTo>
                  <a:pt x="112013" y="299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7863967" y="2119503"/>
            <a:ext cx="118109" cy="116586"/>
          </a:xfrm>
          <a:custGeom>
            <a:avLst/>
            <a:gdLst/>
            <a:ahLst/>
            <a:cxnLst/>
            <a:rect l="l" t="t" r="r" b="b"/>
            <a:pathLst>
              <a:path w="118109" h="116586">
                <a:moveTo>
                  <a:pt x="112013" y="29972"/>
                </a:moveTo>
                <a:lnTo>
                  <a:pt x="103504" y="20320"/>
                </a:lnTo>
                <a:lnTo>
                  <a:pt x="96392" y="13335"/>
                </a:lnTo>
                <a:lnTo>
                  <a:pt x="89153" y="6476"/>
                </a:lnTo>
                <a:lnTo>
                  <a:pt x="76453" y="2412"/>
                </a:lnTo>
                <a:lnTo>
                  <a:pt x="65277" y="1143"/>
                </a:lnTo>
                <a:lnTo>
                  <a:pt x="53975" y="0"/>
                </a:lnTo>
                <a:lnTo>
                  <a:pt x="44196" y="1524"/>
                </a:lnTo>
                <a:lnTo>
                  <a:pt x="31496" y="4572"/>
                </a:lnTo>
                <a:lnTo>
                  <a:pt x="21843" y="13081"/>
                </a:lnTo>
                <a:lnTo>
                  <a:pt x="14858" y="20193"/>
                </a:lnTo>
                <a:lnTo>
                  <a:pt x="9398" y="30099"/>
                </a:lnTo>
                <a:lnTo>
                  <a:pt x="3936" y="40132"/>
                </a:lnTo>
                <a:lnTo>
                  <a:pt x="0" y="52832"/>
                </a:lnTo>
                <a:lnTo>
                  <a:pt x="1524" y="62611"/>
                </a:lnTo>
                <a:lnTo>
                  <a:pt x="4444" y="75184"/>
                </a:lnTo>
                <a:lnTo>
                  <a:pt x="6096" y="84962"/>
                </a:lnTo>
                <a:lnTo>
                  <a:pt x="14604" y="94742"/>
                </a:lnTo>
                <a:lnTo>
                  <a:pt x="21716" y="101600"/>
                </a:lnTo>
                <a:lnTo>
                  <a:pt x="28828" y="108585"/>
                </a:lnTo>
                <a:lnTo>
                  <a:pt x="41528" y="112649"/>
                </a:lnTo>
                <a:lnTo>
                  <a:pt x="54355" y="116586"/>
                </a:lnTo>
                <a:lnTo>
                  <a:pt x="64134" y="115062"/>
                </a:lnTo>
                <a:lnTo>
                  <a:pt x="73913" y="113537"/>
                </a:lnTo>
                <a:lnTo>
                  <a:pt x="86486" y="110489"/>
                </a:lnTo>
                <a:lnTo>
                  <a:pt x="96265" y="101981"/>
                </a:lnTo>
                <a:lnTo>
                  <a:pt x="103124" y="94869"/>
                </a:lnTo>
                <a:lnTo>
                  <a:pt x="110108" y="87757"/>
                </a:lnTo>
                <a:lnTo>
                  <a:pt x="114173" y="74930"/>
                </a:lnTo>
                <a:lnTo>
                  <a:pt x="118109" y="62230"/>
                </a:lnTo>
                <a:lnTo>
                  <a:pt x="116585" y="52450"/>
                </a:lnTo>
                <a:lnTo>
                  <a:pt x="115061" y="42672"/>
                </a:lnTo>
                <a:lnTo>
                  <a:pt x="112013" y="299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7652766" y="2094611"/>
            <a:ext cx="105409" cy="108076"/>
          </a:xfrm>
          <a:custGeom>
            <a:avLst/>
            <a:gdLst/>
            <a:ahLst/>
            <a:cxnLst/>
            <a:rect l="l" t="t" r="r" b="b"/>
            <a:pathLst>
              <a:path w="105409" h="108076">
                <a:moveTo>
                  <a:pt x="58165" y="1269"/>
                </a:moveTo>
                <a:lnTo>
                  <a:pt x="46862" y="0"/>
                </a:lnTo>
                <a:lnTo>
                  <a:pt x="38607" y="4317"/>
                </a:lnTo>
                <a:lnTo>
                  <a:pt x="28701" y="5841"/>
                </a:lnTo>
                <a:lnTo>
                  <a:pt x="21843" y="12953"/>
                </a:lnTo>
                <a:lnTo>
                  <a:pt x="10667" y="18796"/>
                </a:lnTo>
                <a:lnTo>
                  <a:pt x="8000" y="27304"/>
                </a:lnTo>
                <a:lnTo>
                  <a:pt x="2539" y="37211"/>
                </a:lnTo>
                <a:lnTo>
                  <a:pt x="1269" y="48513"/>
                </a:lnTo>
                <a:lnTo>
                  <a:pt x="0" y="59689"/>
                </a:lnTo>
                <a:lnTo>
                  <a:pt x="1524" y="69596"/>
                </a:lnTo>
                <a:lnTo>
                  <a:pt x="5841" y="77850"/>
                </a:lnTo>
                <a:lnTo>
                  <a:pt x="10286" y="86233"/>
                </a:lnTo>
                <a:lnTo>
                  <a:pt x="17399" y="93217"/>
                </a:lnTo>
                <a:lnTo>
                  <a:pt x="27304" y="98678"/>
                </a:lnTo>
                <a:lnTo>
                  <a:pt x="37210" y="104139"/>
                </a:lnTo>
                <a:lnTo>
                  <a:pt x="48513" y="105410"/>
                </a:lnTo>
                <a:lnTo>
                  <a:pt x="56895" y="108076"/>
                </a:lnTo>
                <a:lnTo>
                  <a:pt x="68072" y="102235"/>
                </a:lnTo>
                <a:lnTo>
                  <a:pt x="77977" y="100711"/>
                </a:lnTo>
                <a:lnTo>
                  <a:pt x="84835" y="93599"/>
                </a:lnTo>
                <a:lnTo>
                  <a:pt x="93217" y="89280"/>
                </a:lnTo>
                <a:lnTo>
                  <a:pt x="98678" y="79375"/>
                </a:lnTo>
                <a:lnTo>
                  <a:pt x="104139" y="69468"/>
                </a:lnTo>
                <a:lnTo>
                  <a:pt x="105409" y="58165"/>
                </a:lnTo>
                <a:lnTo>
                  <a:pt x="103885" y="48387"/>
                </a:lnTo>
                <a:lnTo>
                  <a:pt x="102361" y="38480"/>
                </a:lnTo>
                <a:lnTo>
                  <a:pt x="100710" y="28701"/>
                </a:lnTo>
                <a:lnTo>
                  <a:pt x="93599" y="21843"/>
                </a:lnTo>
                <a:lnTo>
                  <a:pt x="86486" y="14859"/>
                </a:lnTo>
                <a:lnTo>
                  <a:pt x="79375" y="7874"/>
                </a:lnTo>
                <a:lnTo>
                  <a:pt x="69468" y="2412"/>
                </a:lnTo>
                <a:lnTo>
                  <a:pt x="58165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7652766" y="2094611"/>
            <a:ext cx="105409" cy="108076"/>
          </a:xfrm>
          <a:custGeom>
            <a:avLst/>
            <a:gdLst/>
            <a:ahLst/>
            <a:cxnLst/>
            <a:rect l="l" t="t" r="r" b="b"/>
            <a:pathLst>
              <a:path w="105409" h="108076">
                <a:moveTo>
                  <a:pt x="58165" y="1269"/>
                </a:moveTo>
                <a:lnTo>
                  <a:pt x="46862" y="0"/>
                </a:lnTo>
                <a:lnTo>
                  <a:pt x="38607" y="4317"/>
                </a:lnTo>
                <a:lnTo>
                  <a:pt x="28701" y="5841"/>
                </a:lnTo>
                <a:lnTo>
                  <a:pt x="21843" y="12953"/>
                </a:lnTo>
                <a:lnTo>
                  <a:pt x="10667" y="18796"/>
                </a:lnTo>
                <a:lnTo>
                  <a:pt x="8000" y="27304"/>
                </a:lnTo>
                <a:lnTo>
                  <a:pt x="2539" y="37211"/>
                </a:lnTo>
                <a:lnTo>
                  <a:pt x="1269" y="48513"/>
                </a:lnTo>
                <a:lnTo>
                  <a:pt x="0" y="59689"/>
                </a:lnTo>
                <a:lnTo>
                  <a:pt x="1524" y="69596"/>
                </a:lnTo>
                <a:lnTo>
                  <a:pt x="5841" y="77850"/>
                </a:lnTo>
                <a:lnTo>
                  <a:pt x="10286" y="86233"/>
                </a:lnTo>
                <a:lnTo>
                  <a:pt x="17399" y="93217"/>
                </a:lnTo>
                <a:lnTo>
                  <a:pt x="27304" y="98678"/>
                </a:lnTo>
                <a:lnTo>
                  <a:pt x="37210" y="104139"/>
                </a:lnTo>
                <a:lnTo>
                  <a:pt x="48513" y="105410"/>
                </a:lnTo>
                <a:lnTo>
                  <a:pt x="56895" y="108076"/>
                </a:lnTo>
                <a:lnTo>
                  <a:pt x="68072" y="102235"/>
                </a:lnTo>
                <a:lnTo>
                  <a:pt x="77977" y="100711"/>
                </a:lnTo>
                <a:lnTo>
                  <a:pt x="84835" y="93599"/>
                </a:lnTo>
                <a:lnTo>
                  <a:pt x="93217" y="89280"/>
                </a:lnTo>
                <a:lnTo>
                  <a:pt x="98678" y="79375"/>
                </a:lnTo>
                <a:lnTo>
                  <a:pt x="104139" y="69468"/>
                </a:lnTo>
                <a:lnTo>
                  <a:pt x="105409" y="58165"/>
                </a:lnTo>
                <a:lnTo>
                  <a:pt x="103885" y="48387"/>
                </a:lnTo>
                <a:lnTo>
                  <a:pt x="102361" y="38480"/>
                </a:lnTo>
                <a:lnTo>
                  <a:pt x="100710" y="28701"/>
                </a:lnTo>
                <a:lnTo>
                  <a:pt x="93599" y="21843"/>
                </a:lnTo>
                <a:lnTo>
                  <a:pt x="86486" y="14859"/>
                </a:lnTo>
                <a:lnTo>
                  <a:pt x="79375" y="7874"/>
                </a:lnTo>
                <a:lnTo>
                  <a:pt x="69468" y="2412"/>
                </a:lnTo>
                <a:lnTo>
                  <a:pt x="58165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7437882" y="2109089"/>
            <a:ext cx="95503" cy="95631"/>
          </a:xfrm>
          <a:custGeom>
            <a:avLst/>
            <a:gdLst/>
            <a:ahLst/>
            <a:cxnLst/>
            <a:rect l="l" t="t" r="r" b="b"/>
            <a:pathLst>
              <a:path w="95503" h="95631">
                <a:moveTo>
                  <a:pt x="6603" y="25781"/>
                </a:moveTo>
                <a:lnTo>
                  <a:pt x="3810" y="34289"/>
                </a:lnTo>
                <a:lnTo>
                  <a:pt x="1143" y="42799"/>
                </a:lnTo>
                <a:lnTo>
                  <a:pt x="0" y="54101"/>
                </a:lnTo>
                <a:lnTo>
                  <a:pt x="4445" y="69469"/>
                </a:lnTo>
                <a:lnTo>
                  <a:pt x="15875" y="84709"/>
                </a:lnTo>
                <a:lnTo>
                  <a:pt x="25781" y="90170"/>
                </a:lnTo>
                <a:lnTo>
                  <a:pt x="34290" y="92963"/>
                </a:lnTo>
                <a:lnTo>
                  <a:pt x="42799" y="95631"/>
                </a:lnTo>
                <a:lnTo>
                  <a:pt x="52577" y="93980"/>
                </a:lnTo>
                <a:lnTo>
                  <a:pt x="69342" y="92328"/>
                </a:lnTo>
                <a:lnTo>
                  <a:pt x="83185" y="78105"/>
                </a:lnTo>
                <a:lnTo>
                  <a:pt x="90170" y="70993"/>
                </a:lnTo>
                <a:lnTo>
                  <a:pt x="92837" y="62484"/>
                </a:lnTo>
                <a:lnTo>
                  <a:pt x="95503" y="54101"/>
                </a:lnTo>
                <a:lnTo>
                  <a:pt x="93979" y="44196"/>
                </a:lnTo>
                <a:lnTo>
                  <a:pt x="90932" y="24637"/>
                </a:lnTo>
                <a:lnTo>
                  <a:pt x="78104" y="13588"/>
                </a:lnTo>
                <a:lnTo>
                  <a:pt x="70993" y="6603"/>
                </a:lnTo>
                <a:lnTo>
                  <a:pt x="62484" y="3937"/>
                </a:lnTo>
                <a:lnTo>
                  <a:pt x="53975" y="1270"/>
                </a:lnTo>
                <a:lnTo>
                  <a:pt x="42672" y="0"/>
                </a:lnTo>
                <a:lnTo>
                  <a:pt x="24511" y="5841"/>
                </a:lnTo>
                <a:lnTo>
                  <a:pt x="12065" y="15875"/>
                </a:lnTo>
                <a:lnTo>
                  <a:pt x="6603" y="257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7437882" y="2109089"/>
            <a:ext cx="95503" cy="95631"/>
          </a:xfrm>
          <a:custGeom>
            <a:avLst/>
            <a:gdLst/>
            <a:ahLst/>
            <a:cxnLst/>
            <a:rect l="l" t="t" r="r" b="b"/>
            <a:pathLst>
              <a:path w="95503" h="95631">
                <a:moveTo>
                  <a:pt x="6603" y="25781"/>
                </a:moveTo>
                <a:lnTo>
                  <a:pt x="3810" y="34289"/>
                </a:lnTo>
                <a:lnTo>
                  <a:pt x="1143" y="42799"/>
                </a:lnTo>
                <a:lnTo>
                  <a:pt x="0" y="54101"/>
                </a:lnTo>
                <a:lnTo>
                  <a:pt x="4445" y="69469"/>
                </a:lnTo>
                <a:lnTo>
                  <a:pt x="15875" y="84709"/>
                </a:lnTo>
                <a:lnTo>
                  <a:pt x="25781" y="90170"/>
                </a:lnTo>
                <a:lnTo>
                  <a:pt x="34290" y="92963"/>
                </a:lnTo>
                <a:lnTo>
                  <a:pt x="42799" y="95631"/>
                </a:lnTo>
                <a:lnTo>
                  <a:pt x="52577" y="93980"/>
                </a:lnTo>
                <a:lnTo>
                  <a:pt x="69342" y="92328"/>
                </a:lnTo>
                <a:lnTo>
                  <a:pt x="83185" y="78105"/>
                </a:lnTo>
                <a:lnTo>
                  <a:pt x="90170" y="70993"/>
                </a:lnTo>
                <a:lnTo>
                  <a:pt x="92837" y="62484"/>
                </a:lnTo>
                <a:lnTo>
                  <a:pt x="95503" y="54101"/>
                </a:lnTo>
                <a:lnTo>
                  <a:pt x="93979" y="44196"/>
                </a:lnTo>
                <a:lnTo>
                  <a:pt x="90932" y="24637"/>
                </a:lnTo>
                <a:lnTo>
                  <a:pt x="78104" y="13588"/>
                </a:lnTo>
                <a:lnTo>
                  <a:pt x="70993" y="6603"/>
                </a:lnTo>
                <a:lnTo>
                  <a:pt x="62484" y="3937"/>
                </a:lnTo>
                <a:lnTo>
                  <a:pt x="53975" y="1270"/>
                </a:lnTo>
                <a:lnTo>
                  <a:pt x="42672" y="0"/>
                </a:lnTo>
                <a:lnTo>
                  <a:pt x="24511" y="5841"/>
                </a:lnTo>
                <a:lnTo>
                  <a:pt x="12065" y="15875"/>
                </a:lnTo>
                <a:lnTo>
                  <a:pt x="6603" y="257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7227697" y="2162810"/>
            <a:ext cx="88392" cy="84327"/>
          </a:xfrm>
          <a:custGeom>
            <a:avLst/>
            <a:gdLst/>
            <a:ahLst/>
            <a:cxnLst/>
            <a:rect l="l" t="t" r="r" b="b"/>
            <a:pathLst>
              <a:path w="88392" h="84327">
                <a:moveTo>
                  <a:pt x="82550" y="20447"/>
                </a:moveTo>
                <a:lnTo>
                  <a:pt x="72517" y="8000"/>
                </a:lnTo>
                <a:lnTo>
                  <a:pt x="58293" y="1142"/>
                </a:lnTo>
                <a:lnTo>
                  <a:pt x="40004" y="0"/>
                </a:lnTo>
                <a:lnTo>
                  <a:pt x="24637" y="4444"/>
                </a:lnTo>
                <a:lnTo>
                  <a:pt x="12192" y="14477"/>
                </a:lnTo>
                <a:lnTo>
                  <a:pt x="2539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326"/>
                </a:lnTo>
                <a:lnTo>
                  <a:pt x="29972" y="83185"/>
                </a:lnTo>
                <a:lnTo>
                  <a:pt x="48259" y="84327"/>
                </a:lnTo>
                <a:lnTo>
                  <a:pt x="63753" y="79882"/>
                </a:lnTo>
                <a:lnTo>
                  <a:pt x="76200" y="69850"/>
                </a:lnTo>
                <a:lnTo>
                  <a:pt x="85851" y="54228"/>
                </a:lnTo>
                <a:lnTo>
                  <a:pt x="88392" y="38735"/>
                </a:lnTo>
                <a:lnTo>
                  <a:pt x="82550" y="204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7227697" y="2162810"/>
            <a:ext cx="88392" cy="84327"/>
          </a:xfrm>
          <a:custGeom>
            <a:avLst/>
            <a:gdLst/>
            <a:ahLst/>
            <a:cxnLst/>
            <a:rect l="l" t="t" r="r" b="b"/>
            <a:pathLst>
              <a:path w="88392" h="84327">
                <a:moveTo>
                  <a:pt x="82550" y="20447"/>
                </a:moveTo>
                <a:lnTo>
                  <a:pt x="72517" y="8000"/>
                </a:lnTo>
                <a:lnTo>
                  <a:pt x="58293" y="1142"/>
                </a:lnTo>
                <a:lnTo>
                  <a:pt x="40004" y="0"/>
                </a:lnTo>
                <a:lnTo>
                  <a:pt x="24637" y="4444"/>
                </a:lnTo>
                <a:lnTo>
                  <a:pt x="12192" y="14477"/>
                </a:lnTo>
                <a:lnTo>
                  <a:pt x="2539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326"/>
                </a:lnTo>
                <a:lnTo>
                  <a:pt x="29972" y="83185"/>
                </a:lnTo>
                <a:lnTo>
                  <a:pt x="48259" y="84327"/>
                </a:lnTo>
                <a:lnTo>
                  <a:pt x="63753" y="79882"/>
                </a:lnTo>
                <a:lnTo>
                  <a:pt x="76200" y="69850"/>
                </a:lnTo>
                <a:lnTo>
                  <a:pt x="85851" y="54228"/>
                </a:lnTo>
                <a:lnTo>
                  <a:pt x="88392" y="38735"/>
                </a:lnTo>
                <a:lnTo>
                  <a:pt x="82550" y="2044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7460107" y="2295525"/>
            <a:ext cx="99949" cy="98551"/>
          </a:xfrm>
          <a:custGeom>
            <a:avLst/>
            <a:gdLst/>
            <a:ahLst/>
            <a:cxnLst/>
            <a:rect l="l" t="t" r="r" b="b"/>
            <a:pathLst>
              <a:path w="99949" h="98551">
                <a:moveTo>
                  <a:pt x="95376" y="26162"/>
                </a:moveTo>
                <a:lnTo>
                  <a:pt x="85344" y="13588"/>
                </a:lnTo>
                <a:lnTo>
                  <a:pt x="72517" y="2539"/>
                </a:lnTo>
                <a:lnTo>
                  <a:pt x="57023" y="0"/>
                </a:lnTo>
                <a:lnTo>
                  <a:pt x="40132" y="1650"/>
                </a:lnTo>
                <a:lnTo>
                  <a:pt x="30352" y="3175"/>
                </a:lnTo>
                <a:lnTo>
                  <a:pt x="21971" y="7492"/>
                </a:lnTo>
                <a:lnTo>
                  <a:pt x="8127" y="21844"/>
                </a:lnTo>
                <a:lnTo>
                  <a:pt x="0" y="40132"/>
                </a:lnTo>
                <a:lnTo>
                  <a:pt x="1524" y="50037"/>
                </a:lnTo>
                <a:lnTo>
                  <a:pt x="3048" y="59816"/>
                </a:lnTo>
                <a:lnTo>
                  <a:pt x="6096" y="72389"/>
                </a:lnTo>
                <a:lnTo>
                  <a:pt x="16128" y="84962"/>
                </a:lnTo>
                <a:lnTo>
                  <a:pt x="28956" y="96012"/>
                </a:lnTo>
                <a:lnTo>
                  <a:pt x="44450" y="98551"/>
                </a:lnTo>
                <a:lnTo>
                  <a:pt x="61214" y="96900"/>
                </a:lnTo>
                <a:lnTo>
                  <a:pt x="71120" y="95376"/>
                </a:lnTo>
                <a:lnTo>
                  <a:pt x="79501" y="91059"/>
                </a:lnTo>
                <a:lnTo>
                  <a:pt x="93345" y="76708"/>
                </a:lnTo>
                <a:lnTo>
                  <a:pt x="98678" y="59816"/>
                </a:lnTo>
                <a:lnTo>
                  <a:pt x="99949" y="48513"/>
                </a:lnTo>
                <a:lnTo>
                  <a:pt x="98298" y="38735"/>
                </a:lnTo>
                <a:lnTo>
                  <a:pt x="953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7460107" y="2295525"/>
            <a:ext cx="99949" cy="98551"/>
          </a:xfrm>
          <a:custGeom>
            <a:avLst/>
            <a:gdLst/>
            <a:ahLst/>
            <a:cxnLst/>
            <a:rect l="l" t="t" r="r" b="b"/>
            <a:pathLst>
              <a:path w="99949" h="98551">
                <a:moveTo>
                  <a:pt x="95376" y="26162"/>
                </a:moveTo>
                <a:lnTo>
                  <a:pt x="85344" y="13588"/>
                </a:lnTo>
                <a:lnTo>
                  <a:pt x="72517" y="2539"/>
                </a:lnTo>
                <a:lnTo>
                  <a:pt x="57023" y="0"/>
                </a:lnTo>
                <a:lnTo>
                  <a:pt x="40132" y="1650"/>
                </a:lnTo>
                <a:lnTo>
                  <a:pt x="30352" y="3175"/>
                </a:lnTo>
                <a:lnTo>
                  <a:pt x="21971" y="7492"/>
                </a:lnTo>
                <a:lnTo>
                  <a:pt x="8127" y="21844"/>
                </a:lnTo>
                <a:lnTo>
                  <a:pt x="0" y="40132"/>
                </a:lnTo>
                <a:lnTo>
                  <a:pt x="1524" y="50037"/>
                </a:lnTo>
                <a:lnTo>
                  <a:pt x="3048" y="59816"/>
                </a:lnTo>
                <a:lnTo>
                  <a:pt x="6096" y="72389"/>
                </a:lnTo>
                <a:lnTo>
                  <a:pt x="16128" y="84962"/>
                </a:lnTo>
                <a:lnTo>
                  <a:pt x="28956" y="96012"/>
                </a:lnTo>
                <a:lnTo>
                  <a:pt x="44450" y="98551"/>
                </a:lnTo>
                <a:lnTo>
                  <a:pt x="61214" y="96900"/>
                </a:lnTo>
                <a:lnTo>
                  <a:pt x="71120" y="95376"/>
                </a:lnTo>
                <a:lnTo>
                  <a:pt x="79501" y="91059"/>
                </a:lnTo>
                <a:lnTo>
                  <a:pt x="93345" y="76708"/>
                </a:lnTo>
                <a:lnTo>
                  <a:pt x="98678" y="59816"/>
                </a:lnTo>
                <a:lnTo>
                  <a:pt x="99949" y="48513"/>
                </a:lnTo>
                <a:lnTo>
                  <a:pt x="98298" y="38735"/>
                </a:lnTo>
                <a:lnTo>
                  <a:pt x="95376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7651115" y="2291334"/>
            <a:ext cx="90296" cy="90169"/>
          </a:xfrm>
          <a:custGeom>
            <a:avLst/>
            <a:gdLst/>
            <a:ahLst/>
            <a:cxnLst/>
            <a:rect l="l" t="t" r="r" b="b"/>
            <a:pathLst>
              <a:path w="90296" h="90169">
                <a:moveTo>
                  <a:pt x="85598" y="24764"/>
                </a:moveTo>
                <a:lnTo>
                  <a:pt x="75564" y="12318"/>
                </a:lnTo>
                <a:lnTo>
                  <a:pt x="64261" y="4063"/>
                </a:lnTo>
                <a:lnTo>
                  <a:pt x="51434" y="0"/>
                </a:lnTo>
                <a:lnTo>
                  <a:pt x="34670" y="1650"/>
                </a:lnTo>
                <a:lnTo>
                  <a:pt x="20700" y="8889"/>
                </a:lnTo>
                <a:lnTo>
                  <a:pt x="9651" y="21716"/>
                </a:lnTo>
                <a:lnTo>
                  <a:pt x="0" y="37337"/>
                </a:lnTo>
                <a:lnTo>
                  <a:pt x="1650" y="54228"/>
                </a:lnTo>
                <a:lnTo>
                  <a:pt x="4699" y="66801"/>
                </a:lnTo>
                <a:lnTo>
                  <a:pt x="14731" y="79248"/>
                </a:lnTo>
                <a:lnTo>
                  <a:pt x="26034" y="87502"/>
                </a:lnTo>
                <a:lnTo>
                  <a:pt x="41528" y="90169"/>
                </a:lnTo>
                <a:lnTo>
                  <a:pt x="55625" y="89915"/>
                </a:lnTo>
                <a:lnTo>
                  <a:pt x="72389" y="81279"/>
                </a:lnTo>
                <a:lnTo>
                  <a:pt x="83438" y="68452"/>
                </a:lnTo>
                <a:lnTo>
                  <a:pt x="90296" y="54228"/>
                </a:lnTo>
                <a:lnTo>
                  <a:pt x="88645" y="37464"/>
                </a:lnTo>
                <a:lnTo>
                  <a:pt x="85598" y="24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7651115" y="2291334"/>
            <a:ext cx="90296" cy="90169"/>
          </a:xfrm>
          <a:custGeom>
            <a:avLst/>
            <a:gdLst/>
            <a:ahLst/>
            <a:cxnLst/>
            <a:rect l="l" t="t" r="r" b="b"/>
            <a:pathLst>
              <a:path w="90296" h="90169">
                <a:moveTo>
                  <a:pt x="85598" y="24764"/>
                </a:moveTo>
                <a:lnTo>
                  <a:pt x="75564" y="12318"/>
                </a:lnTo>
                <a:lnTo>
                  <a:pt x="64261" y="4063"/>
                </a:lnTo>
                <a:lnTo>
                  <a:pt x="51434" y="0"/>
                </a:lnTo>
                <a:lnTo>
                  <a:pt x="34670" y="1650"/>
                </a:lnTo>
                <a:lnTo>
                  <a:pt x="20700" y="8889"/>
                </a:lnTo>
                <a:lnTo>
                  <a:pt x="9651" y="21716"/>
                </a:lnTo>
                <a:lnTo>
                  <a:pt x="0" y="37337"/>
                </a:lnTo>
                <a:lnTo>
                  <a:pt x="1650" y="54228"/>
                </a:lnTo>
                <a:lnTo>
                  <a:pt x="4699" y="66801"/>
                </a:lnTo>
                <a:lnTo>
                  <a:pt x="14731" y="79248"/>
                </a:lnTo>
                <a:lnTo>
                  <a:pt x="26034" y="87502"/>
                </a:lnTo>
                <a:lnTo>
                  <a:pt x="41528" y="90169"/>
                </a:lnTo>
                <a:lnTo>
                  <a:pt x="55625" y="89915"/>
                </a:lnTo>
                <a:lnTo>
                  <a:pt x="72389" y="81279"/>
                </a:lnTo>
                <a:lnTo>
                  <a:pt x="83438" y="68452"/>
                </a:lnTo>
                <a:lnTo>
                  <a:pt x="90296" y="54228"/>
                </a:lnTo>
                <a:lnTo>
                  <a:pt x="88645" y="37464"/>
                </a:lnTo>
                <a:lnTo>
                  <a:pt x="85598" y="24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7841233" y="2322322"/>
            <a:ext cx="80137" cy="80263"/>
          </a:xfrm>
          <a:custGeom>
            <a:avLst/>
            <a:gdLst/>
            <a:ahLst/>
            <a:cxnLst/>
            <a:rect l="l" t="t" r="r" b="b"/>
            <a:pathLst>
              <a:path w="80137" h="80263">
                <a:moveTo>
                  <a:pt x="1777" y="48513"/>
                </a:moveTo>
                <a:lnTo>
                  <a:pt x="6096" y="56895"/>
                </a:lnTo>
                <a:lnTo>
                  <a:pt x="11811" y="68072"/>
                </a:lnTo>
                <a:lnTo>
                  <a:pt x="23241" y="76326"/>
                </a:lnTo>
                <a:lnTo>
                  <a:pt x="35941" y="80263"/>
                </a:lnTo>
                <a:lnTo>
                  <a:pt x="48514" y="77342"/>
                </a:lnTo>
                <a:lnTo>
                  <a:pt x="63881" y="72898"/>
                </a:lnTo>
                <a:lnTo>
                  <a:pt x="74930" y="60070"/>
                </a:lnTo>
                <a:lnTo>
                  <a:pt x="78994" y="47370"/>
                </a:lnTo>
                <a:lnTo>
                  <a:pt x="80137" y="29082"/>
                </a:lnTo>
                <a:lnTo>
                  <a:pt x="75819" y="20700"/>
                </a:lnTo>
                <a:lnTo>
                  <a:pt x="67183" y="10922"/>
                </a:lnTo>
                <a:lnTo>
                  <a:pt x="58674" y="1269"/>
                </a:lnTo>
                <a:lnTo>
                  <a:pt x="47371" y="0"/>
                </a:lnTo>
                <a:lnTo>
                  <a:pt x="33274" y="253"/>
                </a:lnTo>
                <a:lnTo>
                  <a:pt x="17907" y="4699"/>
                </a:lnTo>
                <a:lnTo>
                  <a:pt x="6858" y="17525"/>
                </a:lnTo>
                <a:lnTo>
                  <a:pt x="0" y="31623"/>
                </a:lnTo>
                <a:lnTo>
                  <a:pt x="1777" y="485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7841233" y="2322322"/>
            <a:ext cx="80137" cy="80263"/>
          </a:xfrm>
          <a:custGeom>
            <a:avLst/>
            <a:gdLst/>
            <a:ahLst/>
            <a:cxnLst/>
            <a:rect l="l" t="t" r="r" b="b"/>
            <a:pathLst>
              <a:path w="80137" h="80263">
                <a:moveTo>
                  <a:pt x="1777" y="48513"/>
                </a:moveTo>
                <a:lnTo>
                  <a:pt x="6096" y="56895"/>
                </a:lnTo>
                <a:lnTo>
                  <a:pt x="11811" y="68072"/>
                </a:lnTo>
                <a:lnTo>
                  <a:pt x="23241" y="76326"/>
                </a:lnTo>
                <a:lnTo>
                  <a:pt x="35941" y="80263"/>
                </a:lnTo>
                <a:lnTo>
                  <a:pt x="48514" y="77342"/>
                </a:lnTo>
                <a:lnTo>
                  <a:pt x="63881" y="72898"/>
                </a:lnTo>
                <a:lnTo>
                  <a:pt x="74930" y="60070"/>
                </a:lnTo>
                <a:lnTo>
                  <a:pt x="78994" y="47370"/>
                </a:lnTo>
                <a:lnTo>
                  <a:pt x="80137" y="29082"/>
                </a:lnTo>
                <a:lnTo>
                  <a:pt x="75819" y="20700"/>
                </a:lnTo>
                <a:lnTo>
                  <a:pt x="67183" y="10922"/>
                </a:lnTo>
                <a:lnTo>
                  <a:pt x="58674" y="1269"/>
                </a:lnTo>
                <a:lnTo>
                  <a:pt x="47371" y="0"/>
                </a:lnTo>
                <a:lnTo>
                  <a:pt x="33274" y="253"/>
                </a:lnTo>
                <a:lnTo>
                  <a:pt x="17907" y="4699"/>
                </a:lnTo>
                <a:lnTo>
                  <a:pt x="6858" y="17525"/>
                </a:lnTo>
                <a:lnTo>
                  <a:pt x="0" y="31623"/>
                </a:lnTo>
                <a:lnTo>
                  <a:pt x="1777" y="4851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8023479" y="2383028"/>
            <a:ext cx="70485" cy="71755"/>
          </a:xfrm>
          <a:custGeom>
            <a:avLst/>
            <a:gdLst/>
            <a:ahLst/>
            <a:cxnLst/>
            <a:rect l="l" t="t" r="r" b="b"/>
            <a:pathLst>
              <a:path w="70485" h="71755">
                <a:moveTo>
                  <a:pt x="68706" y="17780"/>
                </a:moveTo>
                <a:lnTo>
                  <a:pt x="60198" y="8127"/>
                </a:lnTo>
                <a:lnTo>
                  <a:pt x="53086" y="1143"/>
                </a:lnTo>
                <a:lnTo>
                  <a:pt x="41782" y="0"/>
                </a:lnTo>
                <a:lnTo>
                  <a:pt x="27686" y="126"/>
                </a:lnTo>
                <a:lnTo>
                  <a:pt x="16510" y="5969"/>
                </a:lnTo>
                <a:lnTo>
                  <a:pt x="6857" y="14477"/>
                </a:lnTo>
                <a:lnTo>
                  <a:pt x="0" y="28701"/>
                </a:lnTo>
                <a:lnTo>
                  <a:pt x="253" y="42672"/>
                </a:lnTo>
                <a:lnTo>
                  <a:pt x="4572" y="51054"/>
                </a:lnTo>
                <a:lnTo>
                  <a:pt x="10414" y="62230"/>
                </a:lnTo>
                <a:lnTo>
                  <a:pt x="20320" y="67691"/>
                </a:lnTo>
                <a:lnTo>
                  <a:pt x="33020" y="71755"/>
                </a:lnTo>
                <a:lnTo>
                  <a:pt x="42799" y="70231"/>
                </a:lnTo>
                <a:lnTo>
                  <a:pt x="56769" y="62992"/>
                </a:lnTo>
                <a:lnTo>
                  <a:pt x="66421" y="54356"/>
                </a:lnTo>
                <a:lnTo>
                  <a:pt x="70485" y="41656"/>
                </a:lnTo>
                <a:lnTo>
                  <a:pt x="70230" y="27686"/>
                </a:lnTo>
                <a:lnTo>
                  <a:pt x="68706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8023479" y="2383028"/>
            <a:ext cx="70485" cy="71755"/>
          </a:xfrm>
          <a:custGeom>
            <a:avLst/>
            <a:gdLst/>
            <a:ahLst/>
            <a:cxnLst/>
            <a:rect l="l" t="t" r="r" b="b"/>
            <a:pathLst>
              <a:path w="70485" h="71755">
                <a:moveTo>
                  <a:pt x="68706" y="17780"/>
                </a:moveTo>
                <a:lnTo>
                  <a:pt x="60198" y="8127"/>
                </a:lnTo>
                <a:lnTo>
                  <a:pt x="53086" y="1143"/>
                </a:lnTo>
                <a:lnTo>
                  <a:pt x="41782" y="0"/>
                </a:lnTo>
                <a:lnTo>
                  <a:pt x="27686" y="126"/>
                </a:lnTo>
                <a:lnTo>
                  <a:pt x="16510" y="5969"/>
                </a:lnTo>
                <a:lnTo>
                  <a:pt x="6857" y="14477"/>
                </a:lnTo>
                <a:lnTo>
                  <a:pt x="0" y="28701"/>
                </a:lnTo>
                <a:lnTo>
                  <a:pt x="253" y="42672"/>
                </a:lnTo>
                <a:lnTo>
                  <a:pt x="4572" y="51054"/>
                </a:lnTo>
                <a:lnTo>
                  <a:pt x="10414" y="62230"/>
                </a:lnTo>
                <a:lnTo>
                  <a:pt x="20320" y="67691"/>
                </a:lnTo>
                <a:lnTo>
                  <a:pt x="33020" y="71755"/>
                </a:lnTo>
                <a:lnTo>
                  <a:pt x="42799" y="70231"/>
                </a:lnTo>
                <a:lnTo>
                  <a:pt x="56769" y="62992"/>
                </a:lnTo>
                <a:lnTo>
                  <a:pt x="66421" y="54356"/>
                </a:lnTo>
                <a:lnTo>
                  <a:pt x="70485" y="41656"/>
                </a:lnTo>
                <a:lnTo>
                  <a:pt x="70230" y="27686"/>
                </a:lnTo>
                <a:lnTo>
                  <a:pt x="68706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7276592" y="2335022"/>
            <a:ext cx="102615" cy="99694"/>
          </a:xfrm>
          <a:custGeom>
            <a:avLst/>
            <a:gdLst/>
            <a:ahLst/>
            <a:cxnLst/>
            <a:rect l="l" t="t" r="r" b="b"/>
            <a:pathLst>
              <a:path w="102615" h="99694">
                <a:moveTo>
                  <a:pt x="95376" y="28701"/>
                </a:moveTo>
                <a:lnTo>
                  <a:pt x="88137" y="14731"/>
                </a:lnTo>
                <a:lnTo>
                  <a:pt x="72516" y="5206"/>
                </a:lnTo>
                <a:lnTo>
                  <a:pt x="57023" y="2539"/>
                </a:lnTo>
                <a:lnTo>
                  <a:pt x="41528" y="0"/>
                </a:lnTo>
                <a:lnTo>
                  <a:pt x="30352" y="5841"/>
                </a:lnTo>
                <a:lnTo>
                  <a:pt x="21971" y="10160"/>
                </a:lnTo>
                <a:lnTo>
                  <a:pt x="10922" y="22987"/>
                </a:lnTo>
                <a:lnTo>
                  <a:pt x="2793" y="41275"/>
                </a:lnTo>
                <a:lnTo>
                  <a:pt x="0" y="49783"/>
                </a:lnTo>
                <a:lnTo>
                  <a:pt x="1650" y="59689"/>
                </a:lnTo>
                <a:lnTo>
                  <a:pt x="8889" y="73532"/>
                </a:lnTo>
                <a:lnTo>
                  <a:pt x="18923" y="86105"/>
                </a:lnTo>
                <a:lnTo>
                  <a:pt x="30225" y="94361"/>
                </a:lnTo>
                <a:lnTo>
                  <a:pt x="47243" y="99694"/>
                </a:lnTo>
                <a:lnTo>
                  <a:pt x="61213" y="99567"/>
                </a:lnTo>
                <a:lnTo>
                  <a:pt x="72389" y="93725"/>
                </a:lnTo>
                <a:lnTo>
                  <a:pt x="80772" y="89407"/>
                </a:lnTo>
                <a:lnTo>
                  <a:pt x="91821" y="76580"/>
                </a:lnTo>
                <a:lnTo>
                  <a:pt x="99949" y="58165"/>
                </a:lnTo>
                <a:lnTo>
                  <a:pt x="102615" y="49656"/>
                </a:lnTo>
                <a:lnTo>
                  <a:pt x="101091" y="39877"/>
                </a:lnTo>
                <a:lnTo>
                  <a:pt x="95376" y="2870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7276592" y="2335022"/>
            <a:ext cx="102615" cy="99694"/>
          </a:xfrm>
          <a:custGeom>
            <a:avLst/>
            <a:gdLst/>
            <a:ahLst/>
            <a:cxnLst/>
            <a:rect l="l" t="t" r="r" b="b"/>
            <a:pathLst>
              <a:path w="102615" h="99694">
                <a:moveTo>
                  <a:pt x="95376" y="28701"/>
                </a:moveTo>
                <a:lnTo>
                  <a:pt x="88137" y="14731"/>
                </a:lnTo>
                <a:lnTo>
                  <a:pt x="72516" y="5206"/>
                </a:lnTo>
                <a:lnTo>
                  <a:pt x="57023" y="2539"/>
                </a:lnTo>
                <a:lnTo>
                  <a:pt x="41528" y="0"/>
                </a:lnTo>
                <a:lnTo>
                  <a:pt x="30352" y="5841"/>
                </a:lnTo>
                <a:lnTo>
                  <a:pt x="21971" y="10160"/>
                </a:lnTo>
                <a:lnTo>
                  <a:pt x="10922" y="22987"/>
                </a:lnTo>
                <a:lnTo>
                  <a:pt x="2793" y="41275"/>
                </a:lnTo>
                <a:lnTo>
                  <a:pt x="0" y="49783"/>
                </a:lnTo>
                <a:lnTo>
                  <a:pt x="1650" y="59689"/>
                </a:lnTo>
                <a:lnTo>
                  <a:pt x="8889" y="73532"/>
                </a:lnTo>
                <a:lnTo>
                  <a:pt x="18923" y="86105"/>
                </a:lnTo>
                <a:lnTo>
                  <a:pt x="30225" y="94361"/>
                </a:lnTo>
                <a:lnTo>
                  <a:pt x="47243" y="99694"/>
                </a:lnTo>
                <a:lnTo>
                  <a:pt x="61213" y="99567"/>
                </a:lnTo>
                <a:lnTo>
                  <a:pt x="72389" y="93725"/>
                </a:lnTo>
                <a:lnTo>
                  <a:pt x="80772" y="89407"/>
                </a:lnTo>
                <a:lnTo>
                  <a:pt x="91821" y="76580"/>
                </a:lnTo>
                <a:lnTo>
                  <a:pt x="99949" y="58165"/>
                </a:lnTo>
                <a:lnTo>
                  <a:pt x="102615" y="49656"/>
                </a:lnTo>
                <a:lnTo>
                  <a:pt x="101091" y="39877"/>
                </a:lnTo>
                <a:lnTo>
                  <a:pt x="95376" y="2870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7239000" y="1676400"/>
            <a:ext cx="2063750" cy="685800"/>
          </a:xfrm>
          <a:custGeom>
            <a:avLst/>
            <a:gdLst/>
            <a:ahLst/>
            <a:cxnLst/>
            <a:rect l="l" t="t" r="r" b="b"/>
            <a:pathLst>
              <a:path w="2063750" h="685800">
                <a:moveTo>
                  <a:pt x="0" y="685800"/>
                </a:moveTo>
                <a:lnTo>
                  <a:pt x="2063750" y="685800"/>
                </a:lnTo>
                <a:lnTo>
                  <a:pt x="206375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588E1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7239000" y="1676400"/>
            <a:ext cx="2063750" cy="685800"/>
          </a:xfrm>
          <a:custGeom>
            <a:avLst/>
            <a:gdLst/>
            <a:ahLst/>
            <a:cxnLst/>
            <a:rect l="l" t="t" r="r" b="b"/>
            <a:pathLst>
              <a:path w="2063750" h="685800">
                <a:moveTo>
                  <a:pt x="0" y="685800"/>
                </a:moveTo>
                <a:lnTo>
                  <a:pt x="2063750" y="685800"/>
                </a:lnTo>
                <a:lnTo>
                  <a:pt x="206375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ln w="25400">
            <a:solidFill>
              <a:srgbClr val="3E671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8395462" y="1473453"/>
            <a:ext cx="81407" cy="81661"/>
          </a:xfrm>
          <a:custGeom>
            <a:avLst/>
            <a:gdLst/>
            <a:ahLst/>
            <a:cxnLst/>
            <a:rect l="l" t="t" r="r" b="b"/>
            <a:pathLst>
              <a:path w="81407" h="81661">
                <a:moveTo>
                  <a:pt x="76962" y="22098"/>
                </a:moveTo>
                <a:lnTo>
                  <a:pt x="66929" y="9525"/>
                </a:lnTo>
                <a:lnTo>
                  <a:pt x="51308" y="0"/>
                </a:lnTo>
                <a:lnTo>
                  <a:pt x="37211" y="126"/>
                </a:lnTo>
                <a:lnTo>
                  <a:pt x="21844" y="4572"/>
                </a:lnTo>
                <a:lnTo>
                  <a:pt x="9398" y="14605"/>
                </a:lnTo>
                <a:lnTo>
                  <a:pt x="1016" y="26035"/>
                </a:lnTo>
                <a:lnTo>
                  <a:pt x="0" y="44323"/>
                </a:lnTo>
                <a:lnTo>
                  <a:pt x="4445" y="59690"/>
                </a:lnTo>
                <a:lnTo>
                  <a:pt x="14351" y="72262"/>
                </a:lnTo>
                <a:lnTo>
                  <a:pt x="28575" y="78994"/>
                </a:lnTo>
                <a:lnTo>
                  <a:pt x="44069" y="81661"/>
                </a:lnTo>
                <a:lnTo>
                  <a:pt x="59436" y="77216"/>
                </a:lnTo>
                <a:lnTo>
                  <a:pt x="72009" y="67183"/>
                </a:lnTo>
                <a:lnTo>
                  <a:pt x="78740" y="52959"/>
                </a:lnTo>
                <a:lnTo>
                  <a:pt x="81407" y="37465"/>
                </a:lnTo>
                <a:lnTo>
                  <a:pt x="76962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8395462" y="1473453"/>
            <a:ext cx="81407" cy="81661"/>
          </a:xfrm>
          <a:custGeom>
            <a:avLst/>
            <a:gdLst/>
            <a:ahLst/>
            <a:cxnLst/>
            <a:rect l="l" t="t" r="r" b="b"/>
            <a:pathLst>
              <a:path w="81407" h="81661">
                <a:moveTo>
                  <a:pt x="76962" y="22098"/>
                </a:moveTo>
                <a:lnTo>
                  <a:pt x="66929" y="9525"/>
                </a:lnTo>
                <a:lnTo>
                  <a:pt x="51308" y="0"/>
                </a:lnTo>
                <a:lnTo>
                  <a:pt x="37211" y="126"/>
                </a:lnTo>
                <a:lnTo>
                  <a:pt x="21844" y="4572"/>
                </a:lnTo>
                <a:lnTo>
                  <a:pt x="9398" y="14605"/>
                </a:lnTo>
                <a:lnTo>
                  <a:pt x="1016" y="26035"/>
                </a:lnTo>
                <a:lnTo>
                  <a:pt x="0" y="44323"/>
                </a:lnTo>
                <a:lnTo>
                  <a:pt x="4445" y="59690"/>
                </a:lnTo>
                <a:lnTo>
                  <a:pt x="14351" y="72262"/>
                </a:lnTo>
                <a:lnTo>
                  <a:pt x="28575" y="78994"/>
                </a:lnTo>
                <a:lnTo>
                  <a:pt x="44069" y="81661"/>
                </a:lnTo>
                <a:lnTo>
                  <a:pt x="59436" y="77216"/>
                </a:lnTo>
                <a:lnTo>
                  <a:pt x="72009" y="67183"/>
                </a:lnTo>
                <a:lnTo>
                  <a:pt x="78740" y="52959"/>
                </a:lnTo>
                <a:lnTo>
                  <a:pt x="81407" y="37465"/>
                </a:lnTo>
                <a:lnTo>
                  <a:pt x="76962" y="2209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8059039" y="1367663"/>
            <a:ext cx="74549" cy="74422"/>
          </a:xfrm>
          <a:custGeom>
            <a:avLst/>
            <a:gdLst/>
            <a:ahLst/>
            <a:cxnLst/>
            <a:rect l="l" t="t" r="r" b="b"/>
            <a:pathLst>
              <a:path w="74549" h="74422">
                <a:moveTo>
                  <a:pt x="70103" y="19050"/>
                </a:moveTo>
                <a:lnTo>
                  <a:pt x="61594" y="9398"/>
                </a:lnTo>
                <a:lnTo>
                  <a:pt x="47370" y="2539"/>
                </a:lnTo>
                <a:lnTo>
                  <a:pt x="31876" y="0"/>
                </a:lnTo>
                <a:lnTo>
                  <a:pt x="19303" y="2921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275"/>
                </a:lnTo>
                <a:lnTo>
                  <a:pt x="3175" y="53848"/>
                </a:lnTo>
                <a:lnTo>
                  <a:pt x="13207" y="66294"/>
                </a:lnTo>
                <a:lnTo>
                  <a:pt x="23113" y="71754"/>
                </a:lnTo>
                <a:lnTo>
                  <a:pt x="38607" y="74422"/>
                </a:lnTo>
                <a:lnTo>
                  <a:pt x="53975" y="69976"/>
                </a:lnTo>
                <a:lnTo>
                  <a:pt x="63753" y="61340"/>
                </a:lnTo>
                <a:lnTo>
                  <a:pt x="70611" y="47244"/>
                </a:lnTo>
                <a:lnTo>
                  <a:pt x="74549" y="34544"/>
                </a:lnTo>
                <a:lnTo>
                  <a:pt x="7010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8059039" y="1367663"/>
            <a:ext cx="74549" cy="74422"/>
          </a:xfrm>
          <a:custGeom>
            <a:avLst/>
            <a:gdLst/>
            <a:ahLst/>
            <a:cxnLst/>
            <a:rect l="l" t="t" r="r" b="b"/>
            <a:pathLst>
              <a:path w="74549" h="74422">
                <a:moveTo>
                  <a:pt x="70103" y="19050"/>
                </a:moveTo>
                <a:lnTo>
                  <a:pt x="61594" y="9398"/>
                </a:lnTo>
                <a:lnTo>
                  <a:pt x="47370" y="2539"/>
                </a:lnTo>
                <a:lnTo>
                  <a:pt x="31876" y="0"/>
                </a:lnTo>
                <a:lnTo>
                  <a:pt x="19303" y="2921"/>
                </a:lnTo>
                <a:lnTo>
                  <a:pt x="6730" y="12953"/>
                </a:lnTo>
                <a:lnTo>
                  <a:pt x="0" y="27177"/>
                </a:lnTo>
                <a:lnTo>
                  <a:pt x="126" y="41275"/>
                </a:lnTo>
                <a:lnTo>
                  <a:pt x="3175" y="53848"/>
                </a:lnTo>
                <a:lnTo>
                  <a:pt x="13207" y="66294"/>
                </a:lnTo>
                <a:lnTo>
                  <a:pt x="23113" y="71754"/>
                </a:lnTo>
                <a:lnTo>
                  <a:pt x="38607" y="74422"/>
                </a:lnTo>
                <a:lnTo>
                  <a:pt x="53975" y="69976"/>
                </a:lnTo>
                <a:lnTo>
                  <a:pt x="63753" y="61340"/>
                </a:lnTo>
                <a:lnTo>
                  <a:pt x="70611" y="47244"/>
                </a:lnTo>
                <a:lnTo>
                  <a:pt x="74549" y="34544"/>
                </a:lnTo>
                <a:lnTo>
                  <a:pt x="70103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9297035" y="3099942"/>
            <a:ext cx="161798" cy="161925"/>
          </a:xfrm>
          <a:custGeom>
            <a:avLst/>
            <a:gdLst/>
            <a:ahLst/>
            <a:cxnLst/>
            <a:rect l="l" t="t" r="r" b="b"/>
            <a:pathLst>
              <a:path w="161798" h="161925">
                <a:moveTo>
                  <a:pt x="151511" y="45466"/>
                </a:moveTo>
                <a:lnTo>
                  <a:pt x="144272" y="31496"/>
                </a:lnTo>
                <a:lnTo>
                  <a:pt x="135763" y="21844"/>
                </a:lnTo>
                <a:lnTo>
                  <a:pt x="125730" y="16383"/>
                </a:lnTo>
                <a:lnTo>
                  <a:pt x="114426" y="8128"/>
                </a:lnTo>
                <a:lnTo>
                  <a:pt x="101726" y="4064"/>
                </a:lnTo>
                <a:lnTo>
                  <a:pt x="89026" y="0"/>
                </a:lnTo>
                <a:lnTo>
                  <a:pt x="74930" y="254"/>
                </a:lnTo>
                <a:lnTo>
                  <a:pt x="62357" y="3175"/>
                </a:lnTo>
                <a:lnTo>
                  <a:pt x="46990" y="7620"/>
                </a:lnTo>
                <a:lnTo>
                  <a:pt x="33020" y="14859"/>
                </a:lnTo>
                <a:lnTo>
                  <a:pt x="20447" y="24892"/>
                </a:lnTo>
                <a:lnTo>
                  <a:pt x="12192" y="36322"/>
                </a:lnTo>
                <a:lnTo>
                  <a:pt x="5334" y="50419"/>
                </a:lnTo>
                <a:lnTo>
                  <a:pt x="0" y="67437"/>
                </a:lnTo>
                <a:lnTo>
                  <a:pt x="254" y="81534"/>
                </a:lnTo>
                <a:lnTo>
                  <a:pt x="1905" y="98298"/>
                </a:lnTo>
                <a:lnTo>
                  <a:pt x="9271" y="119253"/>
                </a:lnTo>
                <a:lnTo>
                  <a:pt x="14986" y="130429"/>
                </a:lnTo>
                <a:lnTo>
                  <a:pt x="23622" y="140208"/>
                </a:lnTo>
                <a:lnTo>
                  <a:pt x="34925" y="148462"/>
                </a:lnTo>
                <a:lnTo>
                  <a:pt x="44831" y="153924"/>
                </a:lnTo>
                <a:lnTo>
                  <a:pt x="57658" y="157987"/>
                </a:lnTo>
                <a:lnTo>
                  <a:pt x="70358" y="161925"/>
                </a:lnTo>
                <a:lnTo>
                  <a:pt x="84328" y="161798"/>
                </a:lnTo>
                <a:lnTo>
                  <a:pt x="98425" y="161544"/>
                </a:lnTo>
                <a:lnTo>
                  <a:pt x="112395" y="154305"/>
                </a:lnTo>
                <a:lnTo>
                  <a:pt x="126365" y="147066"/>
                </a:lnTo>
                <a:lnTo>
                  <a:pt x="138811" y="137033"/>
                </a:lnTo>
                <a:lnTo>
                  <a:pt x="147066" y="125730"/>
                </a:lnTo>
                <a:lnTo>
                  <a:pt x="153924" y="111506"/>
                </a:lnTo>
                <a:lnTo>
                  <a:pt x="160782" y="97409"/>
                </a:lnTo>
                <a:lnTo>
                  <a:pt x="161798" y="79121"/>
                </a:lnTo>
                <a:lnTo>
                  <a:pt x="157353" y="63627"/>
                </a:lnTo>
                <a:lnTo>
                  <a:pt x="151511" y="454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9297035" y="3099942"/>
            <a:ext cx="161798" cy="161925"/>
          </a:xfrm>
          <a:custGeom>
            <a:avLst/>
            <a:gdLst/>
            <a:ahLst/>
            <a:cxnLst/>
            <a:rect l="l" t="t" r="r" b="b"/>
            <a:pathLst>
              <a:path w="161798" h="161925">
                <a:moveTo>
                  <a:pt x="151511" y="45466"/>
                </a:moveTo>
                <a:lnTo>
                  <a:pt x="144272" y="31496"/>
                </a:lnTo>
                <a:lnTo>
                  <a:pt x="135763" y="21844"/>
                </a:lnTo>
                <a:lnTo>
                  <a:pt x="125730" y="16383"/>
                </a:lnTo>
                <a:lnTo>
                  <a:pt x="114426" y="8128"/>
                </a:lnTo>
                <a:lnTo>
                  <a:pt x="101726" y="4064"/>
                </a:lnTo>
                <a:lnTo>
                  <a:pt x="89026" y="0"/>
                </a:lnTo>
                <a:lnTo>
                  <a:pt x="74930" y="254"/>
                </a:lnTo>
                <a:lnTo>
                  <a:pt x="62357" y="3175"/>
                </a:lnTo>
                <a:lnTo>
                  <a:pt x="46990" y="7620"/>
                </a:lnTo>
                <a:lnTo>
                  <a:pt x="33020" y="14859"/>
                </a:lnTo>
                <a:lnTo>
                  <a:pt x="20447" y="24892"/>
                </a:lnTo>
                <a:lnTo>
                  <a:pt x="12192" y="36322"/>
                </a:lnTo>
                <a:lnTo>
                  <a:pt x="5334" y="50419"/>
                </a:lnTo>
                <a:lnTo>
                  <a:pt x="0" y="67437"/>
                </a:lnTo>
                <a:lnTo>
                  <a:pt x="254" y="81534"/>
                </a:lnTo>
                <a:lnTo>
                  <a:pt x="1905" y="98298"/>
                </a:lnTo>
                <a:lnTo>
                  <a:pt x="9271" y="119253"/>
                </a:lnTo>
                <a:lnTo>
                  <a:pt x="14986" y="130429"/>
                </a:lnTo>
                <a:lnTo>
                  <a:pt x="23622" y="140208"/>
                </a:lnTo>
                <a:lnTo>
                  <a:pt x="34925" y="148462"/>
                </a:lnTo>
                <a:lnTo>
                  <a:pt x="44831" y="153924"/>
                </a:lnTo>
                <a:lnTo>
                  <a:pt x="57658" y="157987"/>
                </a:lnTo>
                <a:lnTo>
                  <a:pt x="70358" y="161925"/>
                </a:lnTo>
                <a:lnTo>
                  <a:pt x="84328" y="161798"/>
                </a:lnTo>
                <a:lnTo>
                  <a:pt x="98425" y="161544"/>
                </a:lnTo>
                <a:lnTo>
                  <a:pt x="112395" y="154305"/>
                </a:lnTo>
                <a:lnTo>
                  <a:pt x="126365" y="147066"/>
                </a:lnTo>
                <a:lnTo>
                  <a:pt x="138811" y="137033"/>
                </a:lnTo>
                <a:lnTo>
                  <a:pt x="147066" y="125730"/>
                </a:lnTo>
                <a:lnTo>
                  <a:pt x="153924" y="111506"/>
                </a:lnTo>
                <a:lnTo>
                  <a:pt x="160782" y="97409"/>
                </a:lnTo>
                <a:lnTo>
                  <a:pt x="161798" y="79121"/>
                </a:lnTo>
                <a:lnTo>
                  <a:pt x="157353" y="63627"/>
                </a:lnTo>
                <a:lnTo>
                  <a:pt x="151511" y="454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9317101" y="3411854"/>
            <a:ext cx="145160" cy="144907"/>
          </a:xfrm>
          <a:custGeom>
            <a:avLst/>
            <a:gdLst/>
            <a:ahLst/>
            <a:cxnLst/>
            <a:rect l="l" t="t" r="r" b="b"/>
            <a:pathLst>
              <a:path w="145160" h="144907">
                <a:moveTo>
                  <a:pt x="137414" y="38481"/>
                </a:moveTo>
                <a:lnTo>
                  <a:pt x="131572" y="27432"/>
                </a:lnTo>
                <a:lnTo>
                  <a:pt x="124459" y="20447"/>
                </a:lnTo>
                <a:lnTo>
                  <a:pt x="103124" y="6731"/>
                </a:lnTo>
                <a:lnTo>
                  <a:pt x="93218" y="1270"/>
                </a:lnTo>
                <a:lnTo>
                  <a:pt x="82042" y="0"/>
                </a:lnTo>
                <a:lnTo>
                  <a:pt x="67945" y="254"/>
                </a:lnTo>
                <a:lnTo>
                  <a:pt x="58166" y="1778"/>
                </a:lnTo>
                <a:lnTo>
                  <a:pt x="42672" y="6223"/>
                </a:lnTo>
                <a:lnTo>
                  <a:pt x="31496" y="11937"/>
                </a:lnTo>
                <a:lnTo>
                  <a:pt x="19050" y="21971"/>
                </a:lnTo>
                <a:lnTo>
                  <a:pt x="10795" y="33400"/>
                </a:lnTo>
                <a:lnTo>
                  <a:pt x="3937" y="47498"/>
                </a:lnTo>
                <a:lnTo>
                  <a:pt x="0" y="60198"/>
                </a:lnTo>
                <a:lnTo>
                  <a:pt x="126" y="74295"/>
                </a:lnTo>
                <a:lnTo>
                  <a:pt x="380" y="88392"/>
                </a:lnTo>
                <a:lnTo>
                  <a:pt x="9017" y="105156"/>
                </a:lnTo>
                <a:lnTo>
                  <a:pt x="14858" y="116205"/>
                </a:lnTo>
                <a:lnTo>
                  <a:pt x="23368" y="125984"/>
                </a:lnTo>
                <a:lnTo>
                  <a:pt x="40513" y="138430"/>
                </a:lnTo>
                <a:lnTo>
                  <a:pt x="53213" y="142367"/>
                </a:lnTo>
                <a:lnTo>
                  <a:pt x="64389" y="143637"/>
                </a:lnTo>
                <a:lnTo>
                  <a:pt x="75692" y="144907"/>
                </a:lnTo>
                <a:lnTo>
                  <a:pt x="89789" y="144653"/>
                </a:lnTo>
                <a:lnTo>
                  <a:pt x="100965" y="138937"/>
                </a:lnTo>
                <a:lnTo>
                  <a:pt x="114807" y="131699"/>
                </a:lnTo>
                <a:lnTo>
                  <a:pt x="124587" y="123062"/>
                </a:lnTo>
                <a:lnTo>
                  <a:pt x="132842" y="111760"/>
                </a:lnTo>
                <a:lnTo>
                  <a:pt x="141097" y="100330"/>
                </a:lnTo>
                <a:lnTo>
                  <a:pt x="145160" y="87630"/>
                </a:lnTo>
                <a:lnTo>
                  <a:pt x="144906" y="73533"/>
                </a:lnTo>
                <a:lnTo>
                  <a:pt x="143255" y="56769"/>
                </a:lnTo>
                <a:lnTo>
                  <a:pt x="137414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9317101" y="3411854"/>
            <a:ext cx="145160" cy="144907"/>
          </a:xfrm>
          <a:custGeom>
            <a:avLst/>
            <a:gdLst/>
            <a:ahLst/>
            <a:cxnLst/>
            <a:rect l="l" t="t" r="r" b="b"/>
            <a:pathLst>
              <a:path w="145160" h="144907">
                <a:moveTo>
                  <a:pt x="137414" y="38481"/>
                </a:moveTo>
                <a:lnTo>
                  <a:pt x="131572" y="27432"/>
                </a:lnTo>
                <a:lnTo>
                  <a:pt x="124459" y="20447"/>
                </a:lnTo>
                <a:lnTo>
                  <a:pt x="103124" y="6731"/>
                </a:lnTo>
                <a:lnTo>
                  <a:pt x="93218" y="1270"/>
                </a:lnTo>
                <a:lnTo>
                  <a:pt x="82042" y="0"/>
                </a:lnTo>
                <a:lnTo>
                  <a:pt x="67945" y="254"/>
                </a:lnTo>
                <a:lnTo>
                  <a:pt x="58166" y="1778"/>
                </a:lnTo>
                <a:lnTo>
                  <a:pt x="42672" y="6223"/>
                </a:lnTo>
                <a:lnTo>
                  <a:pt x="31496" y="11937"/>
                </a:lnTo>
                <a:lnTo>
                  <a:pt x="19050" y="21971"/>
                </a:lnTo>
                <a:lnTo>
                  <a:pt x="10795" y="33400"/>
                </a:lnTo>
                <a:lnTo>
                  <a:pt x="3937" y="47498"/>
                </a:lnTo>
                <a:lnTo>
                  <a:pt x="0" y="60198"/>
                </a:lnTo>
                <a:lnTo>
                  <a:pt x="126" y="74295"/>
                </a:lnTo>
                <a:lnTo>
                  <a:pt x="380" y="88392"/>
                </a:lnTo>
                <a:lnTo>
                  <a:pt x="9017" y="105156"/>
                </a:lnTo>
                <a:lnTo>
                  <a:pt x="14858" y="116205"/>
                </a:lnTo>
                <a:lnTo>
                  <a:pt x="23368" y="125984"/>
                </a:lnTo>
                <a:lnTo>
                  <a:pt x="40513" y="138430"/>
                </a:lnTo>
                <a:lnTo>
                  <a:pt x="53213" y="142367"/>
                </a:lnTo>
                <a:lnTo>
                  <a:pt x="64389" y="143637"/>
                </a:lnTo>
                <a:lnTo>
                  <a:pt x="75692" y="144907"/>
                </a:lnTo>
                <a:lnTo>
                  <a:pt x="89789" y="144653"/>
                </a:lnTo>
                <a:lnTo>
                  <a:pt x="100965" y="138937"/>
                </a:lnTo>
                <a:lnTo>
                  <a:pt x="114807" y="131699"/>
                </a:lnTo>
                <a:lnTo>
                  <a:pt x="124587" y="123062"/>
                </a:lnTo>
                <a:lnTo>
                  <a:pt x="132842" y="111760"/>
                </a:lnTo>
                <a:lnTo>
                  <a:pt x="141097" y="100330"/>
                </a:lnTo>
                <a:lnTo>
                  <a:pt x="145160" y="87630"/>
                </a:lnTo>
                <a:lnTo>
                  <a:pt x="144906" y="73533"/>
                </a:lnTo>
                <a:lnTo>
                  <a:pt x="143255" y="56769"/>
                </a:lnTo>
                <a:lnTo>
                  <a:pt x="137414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9285097" y="3720338"/>
            <a:ext cx="130809" cy="132334"/>
          </a:xfrm>
          <a:custGeom>
            <a:avLst/>
            <a:gdLst/>
            <a:ahLst/>
            <a:cxnLst/>
            <a:rect l="l" t="t" r="r" b="b"/>
            <a:pathLst>
              <a:path w="130809" h="132334">
                <a:moveTo>
                  <a:pt x="121920" y="34417"/>
                </a:moveTo>
                <a:lnTo>
                  <a:pt x="110362" y="19050"/>
                </a:lnTo>
                <a:lnTo>
                  <a:pt x="93345" y="6731"/>
                </a:lnTo>
                <a:lnTo>
                  <a:pt x="72135" y="0"/>
                </a:lnTo>
                <a:lnTo>
                  <a:pt x="62356" y="1524"/>
                </a:lnTo>
                <a:lnTo>
                  <a:pt x="51053" y="254"/>
                </a:lnTo>
                <a:lnTo>
                  <a:pt x="37210" y="7493"/>
                </a:lnTo>
                <a:lnTo>
                  <a:pt x="26034" y="13335"/>
                </a:lnTo>
                <a:lnTo>
                  <a:pt x="16255" y="21843"/>
                </a:lnTo>
                <a:lnTo>
                  <a:pt x="9398" y="29082"/>
                </a:lnTo>
                <a:lnTo>
                  <a:pt x="5333" y="41782"/>
                </a:lnTo>
                <a:lnTo>
                  <a:pt x="1270" y="54482"/>
                </a:lnTo>
                <a:lnTo>
                  <a:pt x="0" y="65786"/>
                </a:lnTo>
                <a:lnTo>
                  <a:pt x="253" y="79756"/>
                </a:lnTo>
                <a:lnTo>
                  <a:pt x="4699" y="95123"/>
                </a:lnTo>
                <a:lnTo>
                  <a:pt x="17652" y="113284"/>
                </a:lnTo>
                <a:lnTo>
                  <a:pt x="37464" y="124206"/>
                </a:lnTo>
                <a:lnTo>
                  <a:pt x="55879" y="132334"/>
                </a:lnTo>
                <a:lnTo>
                  <a:pt x="68452" y="129412"/>
                </a:lnTo>
                <a:lnTo>
                  <a:pt x="79755" y="130556"/>
                </a:lnTo>
                <a:lnTo>
                  <a:pt x="90931" y="124841"/>
                </a:lnTo>
                <a:lnTo>
                  <a:pt x="102107" y="118999"/>
                </a:lnTo>
                <a:lnTo>
                  <a:pt x="111759" y="110489"/>
                </a:lnTo>
                <a:lnTo>
                  <a:pt x="121538" y="101854"/>
                </a:lnTo>
                <a:lnTo>
                  <a:pt x="125475" y="89154"/>
                </a:lnTo>
                <a:lnTo>
                  <a:pt x="129539" y="76454"/>
                </a:lnTo>
                <a:lnTo>
                  <a:pt x="130809" y="65150"/>
                </a:lnTo>
                <a:lnTo>
                  <a:pt x="127761" y="52578"/>
                </a:lnTo>
                <a:lnTo>
                  <a:pt x="121920" y="34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9285097" y="3720338"/>
            <a:ext cx="130809" cy="132334"/>
          </a:xfrm>
          <a:custGeom>
            <a:avLst/>
            <a:gdLst/>
            <a:ahLst/>
            <a:cxnLst/>
            <a:rect l="l" t="t" r="r" b="b"/>
            <a:pathLst>
              <a:path w="130809" h="132334">
                <a:moveTo>
                  <a:pt x="121920" y="34417"/>
                </a:moveTo>
                <a:lnTo>
                  <a:pt x="110362" y="19050"/>
                </a:lnTo>
                <a:lnTo>
                  <a:pt x="93345" y="6731"/>
                </a:lnTo>
                <a:lnTo>
                  <a:pt x="72135" y="0"/>
                </a:lnTo>
                <a:lnTo>
                  <a:pt x="62356" y="1524"/>
                </a:lnTo>
                <a:lnTo>
                  <a:pt x="51053" y="254"/>
                </a:lnTo>
                <a:lnTo>
                  <a:pt x="37210" y="7493"/>
                </a:lnTo>
                <a:lnTo>
                  <a:pt x="26034" y="13335"/>
                </a:lnTo>
                <a:lnTo>
                  <a:pt x="16255" y="21843"/>
                </a:lnTo>
                <a:lnTo>
                  <a:pt x="9398" y="29082"/>
                </a:lnTo>
                <a:lnTo>
                  <a:pt x="5333" y="41782"/>
                </a:lnTo>
                <a:lnTo>
                  <a:pt x="1270" y="54482"/>
                </a:lnTo>
                <a:lnTo>
                  <a:pt x="0" y="65786"/>
                </a:lnTo>
                <a:lnTo>
                  <a:pt x="253" y="79756"/>
                </a:lnTo>
                <a:lnTo>
                  <a:pt x="4699" y="95123"/>
                </a:lnTo>
                <a:lnTo>
                  <a:pt x="17652" y="113284"/>
                </a:lnTo>
                <a:lnTo>
                  <a:pt x="37464" y="124206"/>
                </a:lnTo>
                <a:lnTo>
                  <a:pt x="55879" y="132334"/>
                </a:lnTo>
                <a:lnTo>
                  <a:pt x="68452" y="129412"/>
                </a:lnTo>
                <a:lnTo>
                  <a:pt x="79755" y="130556"/>
                </a:lnTo>
                <a:lnTo>
                  <a:pt x="90931" y="124841"/>
                </a:lnTo>
                <a:lnTo>
                  <a:pt x="102107" y="118999"/>
                </a:lnTo>
                <a:lnTo>
                  <a:pt x="111759" y="110489"/>
                </a:lnTo>
                <a:lnTo>
                  <a:pt x="121538" y="101854"/>
                </a:lnTo>
                <a:lnTo>
                  <a:pt x="125475" y="89154"/>
                </a:lnTo>
                <a:lnTo>
                  <a:pt x="129539" y="76454"/>
                </a:lnTo>
                <a:lnTo>
                  <a:pt x="130809" y="65150"/>
                </a:lnTo>
                <a:lnTo>
                  <a:pt x="127761" y="52578"/>
                </a:lnTo>
                <a:lnTo>
                  <a:pt x="121920" y="344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9198102" y="4016882"/>
            <a:ext cx="119379" cy="116967"/>
          </a:xfrm>
          <a:custGeom>
            <a:avLst/>
            <a:gdLst/>
            <a:ahLst/>
            <a:cxnLst/>
            <a:rect l="l" t="t" r="r" b="b"/>
            <a:pathLst>
              <a:path w="119379" h="116967">
                <a:moveTo>
                  <a:pt x="113411" y="31623"/>
                </a:moveTo>
                <a:lnTo>
                  <a:pt x="101980" y="16383"/>
                </a:lnTo>
                <a:lnTo>
                  <a:pt x="84963" y="3937"/>
                </a:lnTo>
                <a:lnTo>
                  <a:pt x="65150" y="0"/>
                </a:lnTo>
                <a:lnTo>
                  <a:pt x="48387" y="1651"/>
                </a:lnTo>
                <a:lnTo>
                  <a:pt x="35687" y="4699"/>
                </a:lnTo>
                <a:lnTo>
                  <a:pt x="24511" y="10541"/>
                </a:lnTo>
                <a:lnTo>
                  <a:pt x="17652" y="17653"/>
                </a:lnTo>
                <a:lnTo>
                  <a:pt x="12192" y="27559"/>
                </a:lnTo>
                <a:lnTo>
                  <a:pt x="6730" y="37465"/>
                </a:lnTo>
                <a:lnTo>
                  <a:pt x="1270" y="47371"/>
                </a:lnTo>
                <a:lnTo>
                  <a:pt x="0" y="58674"/>
                </a:lnTo>
                <a:lnTo>
                  <a:pt x="2921" y="71247"/>
                </a:lnTo>
                <a:lnTo>
                  <a:pt x="7366" y="86614"/>
                </a:lnTo>
                <a:lnTo>
                  <a:pt x="18923" y="101981"/>
                </a:lnTo>
                <a:lnTo>
                  <a:pt x="34544" y="111506"/>
                </a:lnTo>
                <a:lnTo>
                  <a:pt x="51434" y="116967"/>
                </a:lnTo>
                <a:lnTo>
                  <a:pt x="72517" y="116586"/>
                </a:lnTo>
                <a:lnTo>
                  <a:pt x="85090" y="113665"/>
                </a:lnTo>
                <a:lnTo>
                  <a:pt x="92075" y="106426"/>
                </a:lnTo>
                <a:lnTo>
                  <a:pt x="103250" y="100711"/>
                </a:lnTo>
                <a:lnTo>
                  <a:pt x="108712" y="90805"/>
                </a:lnTo>
                <a:lnTo>
                  <a:pt x="114173" y="80899"/>
                </a:lnTo>
                <a:lnTo>
                  <a:pt x="118237" y="68199"/>
                </a:lnTo>
                <a:lnTo>
                  <a:pt x="119379" y="56896"/>
                </a:lnTo>
                <a:lnTo>
                  <a:pt x="117855" y="47117"/>
                </a:lnTo>
                <a:lnTo>
                  <a:pt x="113411" y="31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9198102" y="4016882"/>
            <a:ext cx="119379" cy="116967"/>
          </a:xfrm>
          <a:custGeom>
            <a:avLst/>
            <a:gdLst/>
            <a:ahLst/>
            <a:cxnLst/>
            <a:rect l="l" t="t" r="r" b="b"/>
            <a:pathLst>
              <a:path w="119379" h="116967">
                <a:moveTo>
                  <a:pt x="113411" y="31623"/>
                </a:moveTo>
                <a:lnTo>
                  <a:pt x="101980" y="16383"/>
                </a:lnTo>
                <a:lnTo>
                  <a:pt x="84963" y="3937"/>
                </a:lnTo>
                <a:lnTo>
                  <a:pt x="65150" y="0"/>
                </a:lnTo>
                <a:lnTo>
                  <a:pt x="48387" y="1651"/>
                </a:lnTo>
                <a:lnTo>
                  <a:pt x="35687" y="4699"/>
                </a:lnTo>
                <a:lnTo>
                  <a:pt x="24511" y="10541"/>
                </a:lnTo>
                <a:lnTo>
                  <a:pt x="17652" y="17653"/>
                </a:lnTo>
                <a:lnTo>
                  <a:pt x="12192" y="27559"/>
                </a:lnTo>
                <a:lnTo>
                  <a:pt x="6730" y="37465"/>
                </a:lnTo>
                <a:lnTo>
                  <a:pt x="1270" y="47371"/>
                </a:lnTo>
                <a:lnTo>
                  <a:pt x="0" y="58674"/>
                </a:lnTo>
                <a:lnTo>
                  <a:pt x="2921" y="71247"/>
                </a:lnTo>
                <a:lnTo>
                  <a:pt x="7366" y="86614"/>
                </a:lnTo>
                <a:lnTo>
                  <a:pt x="18923" y="101981"/>
                </a:lnTo>
                <a:lnTo>
                  <a:pt x="34544" y="111506"/>
                </a:lnTo>
                <a:lnTo>
                  <a:pt x="51434" y="116967"/>
                </a:lnTo>
                <a:lnTo>
                  <a:pt x="72517" y="116586"/>
                </a:lnTo>
                <a:lnTo>
                  <a:pt x="85090" y="113665"/>
                </a:lnTo>
                <a:lnTo>
                  <a:pt x="92075" y="106426"/>
                </a:lnTo>
                <a:lnTo>
                  <a:pt x="103250" y="100711"/>
                </a:lnTo>
                <a:lnTo>
                  <a:pt x="108712" y="90805"/>
                </a:lnTo>
                <a:lnTo>
                  <a:pt x="114173" y="80899"/>
                </a:lnTo>
                <a:lnTo>
                  <a:pt x="118237" y="68199"/>
                </a:lnTo>
                <a:lnTo>
                  <a:pt x="119379" y="56896"/>
                </a:lnTo>
                <a:lnTo>
                  <a:pt x="117855" y="47117"/>
                </a:lnTo>
                <a:lnTo>
                  <a:pt x="113411" y="31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8134477" y="5034153"/>
            <a:ext cx="70484" cy="70104"/>
          </a:xfrm>
          <a:custGeom>
            <a:avLst/>
            <a:gdLst/>
            <a:ahLst/>
            <a:cxnLst/>
            <a:rect l="l" t="t" r="r" b="b"/>
            <a:pathLst>
              <a:path w="70484" h="70103">
                <a:moveTo>
                  <a:pt x="66040" y="19050"/>
                </a:moveTo>
                <a:lnTo>
                  <a:pt x="61595" y="10795"/>
                </a:lnTo>
                <a:lnTo>
                  <a:pt x="50292" y="2540"/>
                </a:lnTo>
                <a:lnTo>
                  <a:pt x="38989" y="1270"/>
                </a:lnTo>
                <a:lnTo>
                  <a:pt x="27686" y="0"/>
                </a:lnTo>
                <a:lnTo>
                  <a:pt x="16637" y="5842"/>
                </a:lnTo>
                <a:lnTo>
                  <a:pt x="8254" y="17145"/>
                </a:lnTo>
                <a:lnTo>
                  <a:pt x="0" y="28575"/>
                </a:lnTo>
                <a:lnTo>
                  <a:pt x="253" y="42545"/>
                </a:lnTo>
                <a:lnTo>
                  <a:pt x="4572" y="50927"/>
                </a:lnTo>
                <a:lnTo>
                  <a:pt x="13207" y="60706"/>
                </a:lnTo>
                <a:lnTo>
                  <a:pt x="20320" y="67564"/>
                </a:lnTo>
                <a:lnTo>
                  <a:pt x="31623" y="68834"/>
                </a:lnTo>
                <a:lnTo>
                  <a:pt x="42799" y="70104"/>
                </a:lnTo>
                <a:lnTo>
                  <a:pt x="56769" y="62865"/>
                </a:lnTo>
                <a:lnTo>
                  <a:pt x="66548" y="54229"/>
                </a:lnTo>
                <a:lnTo>
                  <a:pt x="70484" y="41529"/>
                </a:lnTo>
                <a:lnTo>
                  <a:pt x="70357" y="27432"/>
                </a:lnTo>
                <a:lnTo>
                  <a:pt x="66040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8134477" y="5034153"/>
            <a:ext cx="70484" cy="70104"/>
          </a:xfrm>
          <a:custGeom>
            <a:avLst/>
            <a:gdLst/>
            <a:ahLst/>
            <a:cxnLst/>
            <a:rect l="l" t="t" r="r" b="b"/>
            <a:pathLst>
              <a:path w="70484" h="70103">
                <a:moveTo>
                  <a:pt x="66040" y="19050"/>
                </a:moveTo>
                <a:lnTo>
                  <a:pt x="61595" y="10795"/>
                </a:lnTo>
                <a:lnTo>
                  <a:pt x="50292" y="2540"/>
                </a:lnTo>
                <a:lnTo>
                  <a:pt x="38989" y="1270"/>
                </a:lnTo>
                <a:lnTo>
                  <a:pt x="27686" y="0"/>
                </a:lnTo>
                <a:lnTo>
                  <a:pt x="16637" y="5842"/>
                </a:lnTo>
                <a:lnTo>
                  <a:pt x="8254" y="17145"/>
                </a:lnTo>
                <a:lnTo>
                  <a:pt x="0" y="28575"/>
                </a:lnTo>
                <a:lnTo>
                  <a:pt x="253" y="42545"/>
                </a:lnTo>
                <a:lnTo>
                  <a:pt x="4572" y="50927"/>
                </a:lnTo>
                <a:lnTo>
                  <a:pt x="13207" y="60706"/>
                </a:lnTo>
                <a:lnTo>
                  <a:pt x="20320" y="67564"/>
                </a:lnTo>
                <a:lnTo>
                  <a:pt x="31623" y="68834"/>
                </a:lnTo>
                <a:lnTo>
                  <a:pt x="42799" y="70104"/>
                </a:lnTo>
                <a:lnTo>
                  <a:pt x="56769" y="62865"/>
                </a:lnTo>
                <a:lnTo>
                  <a:pt x="66548" y="54229"/>
                </a:lnTo>
                <a:lnTo>
                  <a:pt x="70484" y="41529"/>
                </a:lnTo>
                <a:lnTo>
                  <a:pt x="70357" y="27432"/>
                </a:lnTo>
                <a:lnTo>
                  <a:pt x="66040" y="190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7843139" y="5103241"/>
            <a:ext cx="61975" cy="62991"/>
          </a:xfrm>
          <a:custGeom>
            <a:avLst/>
            <a:gdLst/>
            <a:ahLst/>
            <a:cxnLst/>
            <a:rect l="l" t="t" r="r" b="b"/>
            <a:pathLst>
              <a:path w="61975" h="62991">
                <a:moveTo>
                  <a:pt x="126" y="39623"/>
                </a:moveTo>
                <a:lnTo>
                  <a:pt x="3047" y="45211"/>
                </a:lnTo>
                <a:lnTo>
                  <a:pt x="7365" y="53593"/>
                </a:lnTo>
                <a:lnTo>
                  <a:pt x="17399" y="59054"/>
                </a:lnTo>
                <a:lnTo>
                  <a:pt x="25780" y="61721"/>
                </a:lnTo>
                <a:lnTo>
                  <a:pt x="37083" y="62991"/>
                </a:lnTo>
                <a:lnTo>
                  <a:pt x="48259" y="57276"/>
                </a:lnTo>
                <a:lnTo>
                  <a:pt x="57911" y="48640"/>
                </a:lnTo>
                <a:lnTo>
                  <a:pt x="61975" y="35940"/>
                </a:lnTo>
                <a:lnTo>
                  <a:pt x="60451" y="26161"/>
                </a:lnTo>
                <a:lnTo>
                  <a:pt x="58927" y="16255"/>
                </a:lnTo>
                <a:lnTo>
                  <a:pt x="51688" y="9397"/>
                </a:lnTo>
                <a:lnTo>
                  <a:pt x="44576" y="2412"/>
                </a:lnTo>
                <a:lnTo>
                  <a:pt x="33400" y="1269"/>
                </a:lnTo>
                <a:lnTo>
                  <a:pt x="22097" y="0"/>
                </a:lnTo>
                <a:lnTo>
                  <a:pt x="10921" y="5714"/>
                </a:lnTo>
                <a:lnTo>
                  <a:pt x="4063" y="12953"/>
                </a:lnTo>
                <a:lnTo>
                  <a:pt x="0" y="25653"/>
                </a:lnTo>
                <a:lnTo>
                  <a:pt x="126" y="39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7843139" y="5103241"/>
            <a:ext cx="61975" cy="62991"/>
          </a:xfrm>
          <a:custGeom>
            <a:avLst/>
            <a:gdLst/>
            <a:ahLst/>
            <a:cxnLst/>
            <a:rect l="l" t="t" r="r" b="b"/>
            <a:pathLst>
              <a:path w="61975" h="62991">
                <a:moveTo>
                  <a:pt x="126" y="39623"/>
                </a:moveTo>
                <a:lnTo>
                  <a:pt x="3047" y="45211"/>
                </a:lnTo>
                <a:lnTo>
                  <a:pt x="7365" y="53593"/>
                </a:lnTo>
                <a:lnTo>
                  <a:pt x="17399" y="59054"/>
                </a:lnTo>
                <a:lnTo>
                  <a:pt x="25780" y="61721"/>
                </a:lnTo>
                <a:lnTo>
                  <a:pt x="37083" y="62991"/>
                </a:lnTo>
                <a:lnTo>
                  <a:pt x="48259" y="57276"/>
                </a:lnTo>
                <a:lnTo>
                  <a:pt x="57911" y="48640"/>
                </a:lnTo>
                <a:lnTo>
                  <a:pt x="61975" y="35940"/>
                </a:lnTo>
                <a:lnTo>
                  <a:pt x="60451" y="26161"/>
                </a:lnTo>
                <a:lnTo>
                  <a:pt x="58927" y="16255"/>
                </a:lnTo>
                <a:lnTo>
                  <a:pt x="51688" y="9397"/>
                </a:lnTo>
                <a:lnTo>
                  <a:pt x="44576" y="2412"/>
                </a:lnTo>
                <a:lnTo>
                  <a:pt x="33400" y="1269"/>
                </a:lnTo>
                <a:lnTo>
                  <a:pt x="22097" y="0"/>
                </a:lnTo>
                <a:lnTo>
                  <a:pt x="10921" y="5714"/>
                </a:lnTo>
                <a:lnTo>
                  <a:pt x="4063" y="12953"/>
                </a:lnTo>
                <a:lnTo>
                  <a:pt x="0" y="25653"/>
                </a:lnTo>
                <a:lnTo>
                  <a:pt x="126" y="3962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9230741" y="2804287"/>
            <a:ext cx="163322" cy="161925"/>
          </a:xfrm>
          <a:custGeom>
            <a:avLst/>
            <a:gdLst/>
            <a:ahLst/>
            <a:cxnLst/>
            <a:rect l="l" t="t" r="r" b="b"/>
            <a:pathLst>
              <a:path w="163322" h="161925">
                <a:moveTo>
                  <a:pt x="151510" y="42672"/>
                </a:moveTo>
                <a:lnTo>
                  <a:pt x="145795" y="31496"/>
                </a:lnTo>
                <a:lnTo>
                  <a:pt x="137159" y="21843"/>
                </a:lnTo>
                <a:lnTo>
                  <a:pt x="125856" y="13588"/>
                </a:lnTo>
                <a:lnTo>
                  <a:pt x="115824" y="8127"/>
                </a:lnTo>
                <a:lnTo>
                  <a:pt x="103124" y="4063"/>
                </a:lnTo>
                <a:lnTo>
                  <a:pt x="90424" y="0"/>
                </a:lnTo>
                <a:lnTo>
                  <a:pt x="76453" y="253"/>
                </a:lnTo>
                <a:lnTo>
                  <a:pt x="62356" y="508"/>
                </a:lnTo>
                <a:lnTo>
                  <a:pt x="48386" y="7747"/>
                </a:lnTo>
                <a:lnTo>
                  <a:pt x="34416" y="14986"/>
                </a:lnTo>
                <a:lnTo>
                  <a:pt x="21970" y="24891"/>
                </a:lnTo>
                <a:lnTo>
                  <a:pt x="13715" y="36322"/>
                </a:lnTo>
                <a:lnTo>
                  <a:pt x="6857" y="50418"/>
                </a:lnTo>
                <a:lnTo>
                  <a:pt x="0" y="64642"/>
                </a:lnTo>
                <a:lnTo>
                  <a:pt x="1650" y="81534"/>
                </a:lnTo>
                <a:lnTo>
                  <a:pt x="3301" y="98298"/>
                </a:lnTo>
                <a:lnTo>
                  <a:pt x="9270" y="116459"/>
                </a:lnTo>
                <a:lnTo>
                  <a:pt x="16509" y="130428"/>
                </a:lnTo>
                <a:lnTo>
                  <a:pt x="25018" y="140208"/>
                </a:lnTo>
                <a:lnTo>
                  <a:pt x="34925" y="145668"/>
                </a:lnTo>
                <a:lnTo>
                  <a:pt x="46354" y="153924"/>
                </a:lnTo>
                <a:lnTo>
                  <a:pt x="59054" y="157987"/>
                </a:lnTo>
                <a:lnTo>
                  <a:pt x="71754" y="161925"/>
                </a:lnTo>
                <a:lnTo>
                  <a:pt x="85851" y="161798"/>
                </a:lnTo>
                <a:lnTo>
                  <a:pt x="98425" y="158750"/>
                </a:lnTo>
                <a:lnTo>
                  <a:pt x="113791" y="154304"/>
                </a:lnTo>
                <a:lnTo>
                  <a:pt x="127761" y="147065"/>
                </a:lnTo>
                <a:lnTo>
                  <a:pt x="140334" y="137033"/>
                </a:lnTo>
                <a:lnTo>
                  <a:pt x="148589" y="125729"/>
                </a:lnTo>
                <a:lnTo>
                  <a:pt x="155320" y="111505"/>
                </a:lnTo>
                <a:lnTo>
                  <a:pt x="160781" y="94614"/>
                </a:lnTo>
                <a:lnTo>
                  <a:pt x="163322" y="79121"/>
                </a:lnTo>
                <a:lnTo>
                  <a:pt x="158876" y="63626"/>
                </a:lnTo>
                <a:lnTo>
                  <a:pt x="151510" y="426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9230741" y="2804287"/>
            <a:ext cx="163322" cy="161925"/>
          </a:xfrm>
          <a:custGeom>
            <a:avLst/>
            <a:gdLst/>
            <a:ahLst/>
            <a:cxnLst/>
            <a:rect l="l" t="t" r="r" b="b"/>
            <a:pathLst>
              <a:path w="163322" h="161925">
                <a:moveTo>
                  <a:pt x="151510" y="42672"/>
                </a:moveTo>
                <a:lnTo>
                  <a:pt x="145795" y="31496"/>
                </a:lnTo>
                <a:lnTo>
                  <a:pt x="137159" y="21843"/>
                </a:lnTo>
                <a:lnTo>
                  <a:pt x="125856" y="13588"/>
                </a:lnTo>
                <a:lnTo>
                  <a:pt x="115824" y="8127"/>
                </a:lnTo>
                <a:lnTo>
                  <a:pt x="103124" y="4063"/>
                </a:lnTo>
                <a:lnTo>
                  <a:pt x="90424" y="0"/>
                </a:lnTo>
                <a:lnTo>
                  <a:pt x="76453" y="253"/>
                </a:lnTo>
                <a:lnTo>
                  <a:pt x="62356" y="508"/>
                </a:lnTo>
                <a:lnTo>
                  <a:pt x="48386" y="7747"/>
                </a:lnTo>
                <a:lnTo>
                  <a:pt x="34416" y="14986"/>
                </a:lnTo>
                <a:lnTo>
                  <a:pt x="21970" y="24891"/>
                </a:lnTo>
                <a:lnTo>
                  <a:pt x="13715" y="36322"/>
                </a:lnTo>
                <a:lnTo>
                  <a:pt x="6857" y="50418"/>
                </a:lnTo>
                <a:lnTo>
                  <a:pt x="0" y="64642"/>
                </a:lnTo>
                <a:lnTo>
                  <a:pt x="1650" y="81534"/>
                </a:lnTo>
                <a:lnTo>
                  <a:pt x="3301" y="98298"/>
                </a:lnTo>
                <a:lnTo>
                  <a:pt x="9270" y="116459"/>
                </a:lnTo>
                <a:lnTo>
                  <a:pt x="16509" y="130428"/>
                </a:lnTo>
                <a:lnTo>
                  <a:pt x="25018" y="140208"/>
                </a:lnTo>
                <a:lnTo>
                  <a:pt x="34925" y="145668"/>
                </a:lnTo>
                <a:lnTo>
                  <a:pt x="46354" y="153924"/>
                </a:lnTo>
                <a:lnTo>
                  <a:pt x="59054" y="157987"/>
                </a:lnTo>
                <a:lnTo>
                  <a:pt x="71754" y="161925"/>
                </a:lnTo>
                <a:lnTo>
                  <a:pt x="85851" y="161798"/>
                </a:lnTo>
                <a:lnTo>
                  <a:pt x="98425" y="158750"/>
                </a:lnTo>
                <a:lnTo>
                  <a:pt x="113791" y="154304"/>
                </a:lnTo>
                <a:lnTo>
                  <a:pt x="127761" y="147065"/>
                </a:lnTo>
                <a:lnTo>
                  <a:pt x="140334" y="137033"/>
                </a:lnTo>
                <a:lnTo>
                  <a:pt x="148589" y="125729"/>
                </a:lnTo>
                <a:lnTo>
                  <a:pt x="155320" y="111505"/>
                </a:lnTo>
                <a:lnTo>
                  <a:pt x="160781" y="94614"/>
                </a:lnTo>
                <a:lnTo>
                  <a:pt x="163322" y="79121"/>
                </a:lnTo>
                <a:lnTo>
                  <a:pt x="158876" y="63626"/>
                </a:lnTo>
                <a:lnTo>
                  <a:pt x="151510" y="426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9122791" y="2530729"/>
            <a:ext cx="146176" cy="146050"/>
          </a:xfrm>
          <a:custGeom>
            <a:avLst/>
            <a:gdLst/>
            <a:ahLst/>
            <a:cxnLst/>
            <a:rect l="l" t="t" r="r" b="b"/>
            <a:pathLst>
              <a:path w="146176" h="146050">
                <a:moveTo>
                  <a:pt x="137286" y="39750"/>
                </a:moveTo>
                <a:lnTo>
                  <a:pt x="131444" y="28575"/>
                </a:lnTo>
                <a:lnTo>
                  <a:pt x="124332" y="21717"/>
                </a:lnTo>
                <a:lnTo>
                  <a:pt x="103124" y="7874"/>
                </a:lnTo>
                <a:lnTo>
                  <a:pt x="93217" y="2412"/>
                </a:lnTo>
                <a:lnTo>
                  <a:pt x="81914" y="1143"/>
                </a:lnTo>
                <a:lnTo>
                  <a:pt x="70611" y="0"/>
                </a:lnTo>
                <a:lnTo>
                  <a:pt x="58038" y="2921"/>
                </a:lnTo>
                <a:lnTo>
                  <a:pt x="42672" y="7366"/>
                </a:lnTo>
                <a:lnTo>
                  <a:pt x="31495" y="13208"/>
                </a:lnTo>
                <a:lnTo>
                  <a:pt x="18923" y="23241"/>
                </a:lnTo>
                <a:lnTo>
                  <a:pt x="10667" y="34544"/>
                </a:lnTo>
                <a:lnTo>
                  <a:pt x="5206" y="44576"/>
                </a:lnTo>
                <a:lnTo>
                  <a:pt x="2666" y="60071"/>
                </a:lnTo>
                <a:lnTo>
                  <a:pt x="0" y="75565"/>
                </a:lnTo>
                <a:lnTo>
                  <a:pt x="3048" y="88137"/>
                </a:lnTo>
                <a:lnTo>
                  <a:pt x="9016" y="106299"/>
                </a:lnTo>
                <a:lnTo>
                  <a:pt x="14731" y="117475"/>
                </a:lnTo>
                <a:lnTo>
                  <a:pt x="21843" y="124333"/>
                </a:lnTo>
                <a:lnTo>
                  <a:pt x="43179" y="138175"/>
                </a:lnTo>
                <a:lnTo>
                  <a:pt x="53085" y="143637"/>
                </a:lnTo>
                <a:lnTo>
                  <a:pt x="64388" y="144907"/>
                </a:lnTo>
                <a:lnTo>
                  <a:pt x="75564" y="146050"/>
                </a:lnTo>
                <a:lnTo>
                  <a:pt x="88264" y="143129"/>
                </a:lnTo>
                <a:lnTo>
                  <a:pt x="103631" y="138684"/>
                </a:lnTo>
                <a:lnTo>
                  <a:pt x="114807" y="132842"/>
                </a:lnTo>
                <a:lnTo>
                  <a:pt x="127253" y="122809"/>
                </a:lnTo>
                <a:lnTo>
                  <a:pt x="135508" y="111506"/>
                </a:lnTo>
                <a:lnTo>
                  <a:pt x="140969" y="101600"/>
                </a:lnTo>
                <a:lnTo>
                  <a:pt x="143636" y="85979"/>
                </a:lnTo>
                <a:lnTo>
                  <a:pt x="146176" y="70485"/>
                </a:lnTo>
                <a:lnTo>
                  <a:pt x="143128" y="57912"/>
                </a:lnTo>
                <a:lnTo>
                  <a:pt x="137286" y="39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9122791" y="2530729"/>
            <a:ext cx="146176" cy="146050"/>
          </a:xfrm>
          <a:custGeom>
            <a:avLst/>
            <a:gdLst/>
            <a:ahLst/>
            <a:cxnLst/>
            <a:rect l="l" t="t" r="r" b="b"/>
            <a:pathLst>
              <a:path w="146176" h="146050">
                <a:moveTo>
                  <a:pt x="137286" y="39750"/>
                </a:moveTo>
                <a:lnTo>
                  <a:pt x="131444" y="28575"/>
                </a:lnTo>
                <a:lnTo>
                  <a:pt x="124332" y="21717"/>
                </a:lnTo>
                <a:lnTo>
                  <a:pt x="103124" y="7874"/>
                </a:lnTo>
                <a:lnTo>
                  <a:pt x="93217" y="2412"/>
                </a:lnTo>
                <a:lnTo>
                  <a:pt x="81914" y="1143"/>
                </a:lnTo>
                <a:lnTo>
                  <a:pt x="70611" y="0"/>
                </a:lnTo>
                <a:lnTo>
                  <a:pt x="58038" y="2921"/>
                </a:lnTo>
                <a:lnTo>
                  <a:pt x="42672" y="7366"/>
                </a:lnTo>
                <a:lnTo>
                  <a:pt x="31495" y="13208"/>
                </a:lnTo>
                <a:lnTo>
                  <a:pt x="18923" y="23241"/>
                </a:lnTo>
                <a:lnTo>
                  <a:pt x="10667" y="34544"/>
                </a:lnTo>
                <a:lnTo>
                  <a:pt x="5206" y="44576"/>
                </a:lnTo>
                <a:lnTo>
                  <a:pt x="2666" y="60071"/>
                </a:lnTo>
                <a:lnTo>
                  <a:pt x="0" y="75565"/>
                </a:lnTo>
                <a:lnTo>
                  <a:pt x="3048" y="88137"/>
                </a:lnTo>
                <a:lnTo>
                  <a:pt x="9016" y="106299"/>
                </a:lnTo>
                <a:lnTo>
                  <a:pt x="14731" y="117475"/>
                </a:lnTo>
                <a:lnTo>
                  <a:pt x="21843" y="124333"/>
                </a:lnTo>
                <a:lnTo>
                  <a:pt x="43179" y="138175"/>
                </a:lnTo>
                <a:lnTo>
                  <a:pt x="53085" y="143637"/>
                </a:lnTo>
                <a:lnTo>
                  <a:pt x="64388" y="144907"/>
                </a:lnTo>
                <a:lnTo>
                  <a:pt x="75564" y="146050"/>
                </a:lnTo>
                <a:lnTo>
                  <a:pt x="88264" y="143129"/>
                </a:lnTo>
                <a:lnTo>
                  <a:pt x="103631" y="138684"/>
                </a:lnTo>
                <a:lnTo>
                  <a:pt x="114807" y="132842"/>
                </a:lnTo>
                <a:lnTo>
                  <a:pt x="127253" y="122809"/>
                </a:lnTo>
                <a:lnTo>
                  <a:pt x="135508" y="111506"/>
                </a:lnTo>
                <a:lnTo>
                  <a:pt x="140969" y="101600"/>
                </a:lnTo>
                <a:lnTo>
                  <a:pt x="143636" y="85979"/>
                </a:lnTo>
                <a:lnTo>
                  <a:pt x="146176" y="70485"/>
                </a:lnTo>
                <a:lnTo>
                  <a:pt x="143128" y="57912"/>
                </a:lnTo>
                <a:lnTo>
                  <a:pt x="137286" y="39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7095744" y="1712467"/>
            <a:ext cx="63246" cy="61722"/>
          </a:xfrm>
          <a:custGeom>
            <a:avLst/>
            <a:gdLst/>
            <a:ahLst/>
            <a:cxnLst/>
            <a:rect l="l" t="t" r="r" b="b"/>
            <a:pathLst>
              <a:path w="63246" h="61722">
                <a:moveTo>
                  <a:pt x="4317" y="45212"/>
                </a:moveTo>
                <a:lnTo>
                  <a:pt x="8635" y="53594"/>
                </a:lnTo>
                <a:lnTo>
                  <a:pt x="18541" y="59055"/>
                </a:lnTo>
                <a:lnTo>
                  <a:pt x="27050" y="61722"/>
                </a:lnTo>
                <a:lnTo>
                  <a:pt x="36829" y="60198"/>
                </a:lnTo>
                <a:lnTo>
                  <a:pt x="49529" y="57150"/>
                </a:lnTo>
                <a:lnTo>
                  <a:pt x="57784" y="45847"/>
                </a:lnTo>
                <a:lnTo>
                  <a:pt x="63246" y="35941"/>
                </a:lnTo>
                <a:lnTo>
                  <a:pt x="60198" y="23241"/>
                </a:lnTo>
                <a:lnTo>
                  <a:pt x="60071" y="16256"/>
                </a:lnTo>
                <a:lnTo>
                  <a:pt x="52958" y="9398"/>
                </a:lnTo>
                <a:lnTo>
                  <a:pt x="45847" y="2412"/>
                </a:lnTo>
                <a:lnTo>
                  <a:pt x="34544" y="1143"/>
                </a:lnTo>
                <a:lnTo>
                  <a:pt x="23367" y="0"/>
                </a:lnTo>
                <a:lnTo>
                  <a:pt x="12191" y="5715"/>
                </a:lnTo>
                <a:lnTo>
                  <a:pt x="5206" y="12827"/>
                </a:lnTo>
                <a:lnTo>
                  <a:pt x="1270" y="25527"/>
                </a:lnTo>
                <a:lnTo>
                  <a:pt x="0" y="36830"/>
                </a:lnTo>
                <a:lnTo>
                  <a:pt x="4317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7095744" y="1712467"/>
            <a:ext cx="63246" cy="61722"/>
          </a:xfrm>
          <a:custGeom>
            <a:avLst/>
            <a:gdLst/>
            <a:ahLst/>
            <a:cxnLst/>
            <a:rect l="l" t="t" r="r" b="b"/>
            <a:pathLst>
              <a:path w="63246" h="61722">
                <a:moveTo>
                  <a:pt x="4317" y="45212"/>
                </a:moveTo>
                <a:lnTo>
                  <a:pt x="8635" y="53594"/>
                </a:lnTo>
                <a:lnTo>
                  <a:pt x="18541" y="59055"/>
                </a:lnTo>
                <a:lnTo>
                  <a:pt x="27050" y="61722"/>
                </a:lnTo>
                <a:lnTo>
                  <a:pt x="36829" y="60198"/>
                </a:lnTo>
                <a:lnTo>
                  <a:pt x="49529" y="57150"/>
                </a:lnTo>
                <a:lnTo>
                  <a:pt x="57784" y="45847"/>
                </a:lnTo>
                <a:lnTo>
                  <a:pt x="63246" y="35941"/>
                </a:lnTo>
                <a:lnTo>
                  <a:pt x="60198" y="23241"/>
                </a:lnTo>
                <a:lnTo>
                  <a:pt x="60071" y="16256"/>
                </a:lnTo>
                <a:lnTo>
                  <a:pt x="52958" y="9398"/>
                </a:lnTo>
                <a:lnTo>
                  <a:pt x="45847" y="2412"/>
                </a:lnTo>
                <a:lnTo>
                  <a:pt x="34544" y="1143"/>
                </a:lnTo>
                <a:lnTo>
                  <a:pt x="23367" y="0"/>
                </a:lnTo>
                <a:lnTo>
                  <a:pt x="12191" y="5715"/>
                </a:lnTo>
                <a:lnTo>
                  <a:pt x="5206" y="12827"/>
                </a:lnTo>
                <a:lnTo>
                  <a:pt x="1270" y="25527"/>
                </a:lnTo>
                <a:lnTo>
                  <a:pt x="0" y="36830"/>
                </a:lnTo>
                <a:lnTo>
                  <a:pt x="4317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8757158" y="2436241"/>
            <a:ext cx="135255" cy="138175"/>
          </a:xfrm>
          <a:custGeom>
            <a:avLst/>
            <a:gdLst/>
            <a:ahLst/>
            <a:cxnLst/>
            <a:rect l="l" t="t" r="r" b="b"/>
            <a:pathLst>
              <a:path w="135255" h="138175">
                <a:moveTo>
                  <a:pt x="130428" y="37084"/>
                </a:moveTo>
                <a:lnTo>
                  <a:pt x="118872" y="21844"/>
                </a:lnTo>
                <a:lnTo>
                  <a:pt x="107569" y="13588"/>
                </a:lnTo>
                <a:lnTo>
                  <a:pt x="97663" y="8128"/>
                </a:lnTo>
                <a:lnTo>
                  <a:pt x="84836" y="4063"/>
                </a:lnTo>
                <a:lnTo>
                  <a:pt x="72136" y="0"/>
                </a:lnTo>
                <a:lnTo>
                  <a:pt x="58166" y="254"/>
                </a:lnTo>
                <a:lnTo>
                  <a:pt x="45466" y="3301"/>
                </a:lnTo>
                <a:lnTo>
                  <a:pt x="31623" y="10541"/>
                </a:lnTo>
                <a:lnTo>
                  <a:pt x="21844" y="19050"/>
                </a:lnTo>
                <a:lnTo>
                  <a:pt x="12192" y="27686"/>
                </a:lnTo>
                <a:lnTo>
                  <a:pt x="6731" y="37592"/>
                </a:lnTo>
                <a:lnTo>
                  <a:pt x="0" y="58800"/>
                </a:lnTo>
                <a:lnTo>
                  <a:pt x="253" y="79883"/>
                </a:lnTo>
                <a:lnTo>
                  <a:pt x="7620" y="100837"/>
                </a:lnTo>
                <a:lnTo>
                  <a:pt x="16256" y="117601"/>
                </a:lnTo>
                <a:lnTo>
                  <a:pt x="27686" y="125857"/>
                </a:lnTo>
                <a:lnTo>
                  <a:pt x="38989" y="134112"/>
                </a:lnTo>
                <a:lnTo>
                  <a:pt x="51689" y="138175"/>
                </a:lnTo>
                <a:lnTo>
                  <a:pt x="65786" y="137922"/>
                </a:lnTo>
                <a:lnTo>
                  <a:pt x="79883" y="137668"/>
                </a:lnTo>
                <a:lnTo>
                  <a:pt x="92456" y="134747"/>
                </a:lnTo>
                <a:lnTo>
                  <a:pt x="103632" y="128905"/>
                </a:lnTo>
                <a:lnTo>
                  <a:pt x="113284" y="120396"/>
                </a:lnTo>
                <a:lnTo>
                  <a:pt x="123063" y="111760"/>
                </a:lnTo>
                <a:lnTo>
                  <a:pt x="128524" y="101854"/>
                </a:lnTo>
                <a:lnTo>
                  <a:pt x="135255" y="80645"/>
                </a:lnTo>
                <a:lnTo>
                  <a:pt x="134874" y="59562"/>
                </a:lnTo>
                <a:lnTo>
                  <a:pt x="130428" y="370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8757158" y="2436241"/>
            <a:ext cx="135255" cy="138175"/>
          </a:xfrm>
          <a:custGeom>
            <a:avLst/>
            <a:gdLst/>
            <a:ahLst/>
            <a:cxnLst/>
            <a:rect l="l" t="t" r="r" b="b"/>
            <a:pathLst>
              <a:path w="135255" h="138175">
                <a:moveTo>
                  <a:pt x="130428" y="37084"/>
                </a:moveTo>
                <a:lnTo>
                  <a:pt x="118872" y="21844"/>
                </a:lnTo>
                <a:lnTo>
                  <a:pt x="107569" y="13588"/>
                </a:lnTo>
                <a:lnTo>
                  <a:pt x="97663" y="8128"/>
                </a:lnTo>
                <a:lnTo>
                  <a:pt x="84836" y="4063"/>
                </a:lnTo>
                <a:lnTo>
                  <a:pt x="72136" y="0"/>
                </a:lnTo>
                <a:lnTo>
                  <a:pt x="58166" y="254"/>
                </a:lnTo>
                <a:lnTo>
                  <a:pt x="45466" y="3301"/>
                </a:lnTo>
                <a:lnTo>
                  <a:pt x="31623" y="10541"/>
                </a:lnTo>
                <a:lnTo>
                  <a:pt x="21844" y="19050"/>
                </a:lnTo>
                <a:lnTo>
                  <a:pt x="12192" y="27686"/>
                </a:lnTo>
                <a:lnTo>
                  <a:pt x="6731" y="37592"/>
                </a:lnTo>
                <a:lnTo>
                  <a:pt x="0" y="58800"/>
                </a:lnTo>
                <a:lnTo>
                  <a:pt x="253" y="79883"/>
                </a:lnTo>
                <a:lnTo>
                  <a:pt x="7620" y="100837"/>
                </a:lnTo>
                <a:lnTo>
                  <a:pt x="16256" y="117601"/>
                </a:lnTo>
                <a:lnTo>
                  <a:pt x="27686" y="125857"/>
                </a:lnTo>
                <a:lnTo>
                  <a:pt x="38989" y="134112"/>
                </a:lnTo>
                <a:lnTo>
                  <a:pt x="51689" y="138175"/>
                </a:lnTo>
                <a:lnTo>
                  <a:pt x="65786" y="137922"/>
                </a:lnTo>
                <a:lnTo>
                  <a:pt x="79883" y="137668"/>
                </a:lnTo>
                <a:lnTo>
                  <a:pt x="92456" y="134747"/>
                </a:lnTo>
                <a:lnTo>
                  <a:pt x="103632" y="128905"/>
                </a:lnTo>
                <a:lnTo>
                  <a:pt x="113284" y="120396"/>
                </a:lnTo>
                <a:lnTo>
                  <a:pt x="123063" y="111760"/>
                </a:lnTo>
                <a:lnTo>
                  <a:pt x="128524" y="101854"/>
                </a:lnTo>
                <a:lnTo>
                  <a:pt x="135255" y="80645"/>
                </a:lnTo>
                <a:lnTo>
                  <a:pt x="134874" y="59562"/>
                </a:lnTo>
                <a:lnTo>
                  <a:pt x="130428" y="370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8902319" y="2661920"/>
            <a:ext cx="124078" cy="125094"/>
          </a:xfrm>
          <a:custGeom>
            <a:avLst/>
            <a:gdLst/>
            <a:ahLst/>
            <a:cxnLst/>
            <a:rect l="l" t="t" r="r" b="b"/>
            <a:pathLst>
              <a:path w="124078" h="125094">
                <a:moveTo>
                  <a:pt x="380" y="72643"/>
                </a:moveTo>
                <a:lnTo>
                  <a:pt x="6223" y="90931"/>
                </a:lnTo>
                <a:lnTo>
                  <a:pt x="16255" y="103377"/>
                </a:lnTo>
                <a:lnTo>
                  <a:pt x="24891" y="113156"/>
                </a:lnTo>
                <a:lnTo>
                  <a:pt x="34798" y="118617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5094"/>
                </a:lnTo>
                <a:lnTo>
                  <a:pt x="82550" y="122046"/>
                </a:lnTo>
                <a:lnTo>
                  <a:pt x="93725" y="116331"/>
                </a:lnTo>
                <a:lnTo>
                  <a:pt x="103504" y="107695"/>
                </a:lnTo>
                <a:lnTo>
                  <a:pt x="115824" y="90677"/>
                </a:lnTo>
                <a:lnTo>
                  <a:pt x="124078" y="72262"/>
                </a:lnTo>
                <a:lnTo>
                  <a:pt x="120903" y="52704"/>
                </a:lnTo>
                <a:lnTo>
                  <a:pt x="117855" y="33019"/>
                </a:lnTo>
                <a:lnTo>
                  <a:pt x="107823" y="20446"/>
                </a:lnTo>
                <a:lnTo>
                  <a:pt x="96392" y="12191"/>
                </a:lnTo>
                <a:lnTo>
                  <a:pt x="86486" y="6730"/>
                </a:lnTo>
                <a:lnTo>
                  <a:pt x="76580" y="1269"/>
                </a:lnTo>
                <a:lnTo>
                  <a:pt x="65277" y="0"/>
                </a:lnTo>
                <a:lnTo>
                  <a:pt x="51307" y="253"/>
                </a:lnTo>
                <a:lnTo>
                  <a:pt x="41401" y="1777"/>
                </a:lnTo>
                <a:lnTo>
                  <a:pt x="30352" y="7619"/>
                </a:lnTo>
                <a:lnTo>
                  <a:pt x="20574" y="16128"/>
                </a:lnTo>
                <a:lnTo>
                  <a:pt x="8127" y="33274"/>
                </a:lnTo>
                <a:lnTo>
                  <a:pt x="0" y="51562"/>
                </a:lnTo>
                <a:lnTo>
                  <a:pt x="380" y="726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8902319" y="2661920"/>
            <a:ext cx="124078" cy="125094"/>
          </a:xfrm>
          <a:custGeom>
            <a:avLst/>
            <a:gdLst/>
            <a:ahLst/>
            <a:cxnLst/>
            <a:rect l="l" t="t" r="r" b="b"/>
            <a:pathLst>
              <a:path w="124078" h="125094">
                <a:moveTo>
                  <a:pt x="380" y="72643"/>
                </a:moveTo>
                <a:lnTo>
                  <a:pt x="6223" y="90931"/>
                </a:lnTo>
                <a:lnTo>
                  <a:pt x="16255" y="103377"/>
                </a:lnTo>
                <a:lnTo>
                  <a:pt x="24891" y="113156"/>
                </a:lnTo>
                <a:lnTo>
                  <a:pt x="34798" y="118617"/>
                </a:lnTo>
                <a:lnTo>
                  <a:pt x="47498" y="122554"/>
                </a:lnTo>
                <a:lnTo>
                  <a:pt x="58674" y="123825"/>
                </a:lnTo>
                <a:lnTo>
                  <a:pt x="69976" y="125094"/>
                </a:lnTo>
                <a:lnTo>
                  <a:pt x="82550" y="122046"/>
                </a:lnTo>
                <a:lnTo>
                  <a:pt x="93725" y="116331"/>
                </a:lnTo>
                <a:lnTo>
                  <a:pt x="103504" y="107695"/>
                </a:lnTo>
                <a:lnTo>
                  <a:pt x="115824" y="90677"/>
                </a:lnTo>
                <a:lnTo>
                  <a:pt x="124078" y="72262"/>
                </a:lnTo>
                <a:lnTo>
                  <a:pt x="120903" y="52704"/>
                </a:lnTo>
                <a:lnTo>
                  <a:pt x="117855" y="33019"/>
                </a:lnTo>
                <a:lnTo>
                  <a:pt x="107823" y="20446"/>
                </a:lnTo>
                <a:lnTo>
                  <a:pt x="96392" y="12191"/>
                </a:lnTo>
                <a:lnTo>
                  <a:pt x="86486" y="6730"/>
                </a:lnTo>
                <a:lnTo>
                  <a:pt x="76580" y="1269"/>
                </a:lnTo>
                <a:lnTo>
                  <a:pt x="65277" y="0"/>
                </a:lnTo>
                <a:lnTo>
                  <a:pt x="51307" y="253"/>
                </a:lnTo>
                <a:lnTo>
                  <a:pt x="41401" y="1777"/>
                </a:lnTo>
                <a:lnTo>
                  <a:pt x="30352" y="7619"/>
                </a:lnTo>
                <a:lnTo>
                  <a:pt x="20574" y="16128"/>
                </a:lnTo>
                <a:lnTo>
                  <a:pt x="8127" y="33274"/>
                </a:lnTo>
                <a:lnTo>
                  <a:pt x="0" y="51562"/>
                </a:lnTo>
                <a:lnTo>
                  <a:pt x="380" y="726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9007348" y="2905125"/>
            <a:ext cx="111125" cy="113791"/>
          </a:xfrm>
          <a:custGeom>
            <a:avLst/>
            <a:gdLst/>
            <a:ahLst/>
            <a:cxnLst/>
            <a:rect l="l" t="t" r="r" b="b"/>
            <a:pathLst>
              <a:path w="111125" h="113791">
                <a:moveTo>
                  <a:pt x="103504" y="33020"/>
                </a:moveTo>
                <a:lnTo>
                  <a:pt x="96266" y="19050"/>
                </a:lnTo>
                <a:lnTo>
                  <a:pt x="89153" y="12191"/>
                </a:lnTo>
                <a:lnTo>
                  <a:pt x="79248" y="6730"/>
                </a:lnTo>
                <a:lnTo>
                  <a:pt x="66548" y="2666"/>
                </a:lnTo>
                <a:lnTo>
                  <a:pt x="58038" y="0"/>
                </a:lnTo>
                <a:lnTo>
                  <a:pt x="45466" y="3048"/>
                </a:lnTo>
                <a:lnTo>
                  <a:pt x="35686" y="4572"/>
                </a:lnTo>
                <a:lnTo>
                  <a:pt x="27304" y="8889"/>
                </a:lnTo>
                <a:lnTo>
                  <a:pt x="17525" y="17399"/>
                </a:lnTo>
                <a:lnTo>
                  <a:pt x="6476" y="30225"/>
                </a:lnTo>
                <a:lnTo>
                  <a:pt x="1143" y="47244"/>
                </a:lnTo>
                <a:lnTo>
                  <a:pt x="0" y="65532"/>
                </a:lnTo>
                <a:lnTo>
                  <a:pt x="5969" y="83692"/>
                </a:lnTo>
                <a:lnTo>
                  <a:pt x="14477" y="93472"/>
                </a:lnTo>
                <a:lnTo>
                  <a:pt x="23113" y="103124"/>
                </a:lnTo>
                <a:lnTo>
                  <a:pt x="33020" y="108585"/>
                </a:lnTo>
                <a:lnTo>
                  <a:pt x="41528" y="111251"/>
                </a:lnTo>
                <a:lnTo>
                  <a:pt x="52704" y="112522"/>
                </a:lnTo>
                <a:lnTo>
                  <a:pt x="64007" y="113791"/>
                </a:lnTo>
                <a:lnTo>
                  <a:pt x="72390" y="109474"/>
                </a:lnTo>
                <a:lnTo>
                  <a:pt x="84962" y="106425"/>
                </a:lnTo>
                <a:lnTo>
                  <a:pt x="91948" y="99313"/>
                </a:lnTo>
                <a:lnTo>
                  <a:pt x="105791" y="85089"/>
                </a:lnTo>
                <a:lnTo>
                  <a:pt x="111125" y="68072"/>
                </a:lnTo>
                <a:lnTo>
                  <a:pt x="109474" y="51180"/>
                </a:lnTo>
                <a:lnTo>
                  <a:pt x="103504" y="330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9007348" y="2905125"/>
            <a:ext cx="111125" cy="113791"/>
          </a:xfrm>
          <a:custGeom>
            <a:avLst/>
            <a:gdLst/>
            <a:ahLst/>
            <a:cxnLst/>
            <a:rect l="l" t="t" r="r" b="b"/>
            <a:pathLst>
              <a:path w="111125" h="113791">
                <a:moveTo>
                  <a:pt x="103504" y="33020"/>
                </a:moveTo>
                <a:lnTo>
                  <a:pt x="96266" y="19050"/>
                </a:lnTo>
                <a:lnTo>
                  <a:pt x="89153" y="12191"/>
                </a:lnTo>
                <a:lnTo>
                  <a:pt x="79248" y="6730"/>
                </a:lnTo>
                <a:lnTo>
                  <a:pt x="66548" y="2666"/>
                </a:lnTo>
                <a:lnTo>
                  <a:pt x="58038" y="0"/>
                </a:lnTo>
                <a:lnTo>
                  <a:pt x="45466" y="3048"/>
                </a:lnTo>
                <a:lnTo>
                  <a:pt x="35686" y="4572"/>
                </a:lnTo>
                <a:lnTo>
                  <a:pt x="27304" y="8889"/>
                </a:lnTo>
                <a:lnTo>
                  <a:pt x="17525" y="17399"/>
                </a:lnTo>
                <a:lnTo>
                  <a:pt x="6476" y="30225"/>
                </a:lnTo>
                <a:lnTo>
                  <a:pt x="1143" y="47244"/>
                </a:lnTo>
                <a:lnTo>
                  <a:pt x="0" y="65532"/>
                </a:lnTo>
                <a:lnTo>
                  <a:pt x="5969" y="83692"/>
                </a:lnTo>
                <a:lnTo>
                  <a:pt x="14477" y="93472"/>
                </a:lnTo>
                <a:lnTo>
                  <a:pt x="23113" y="103124"/>
                </a:lnTo>
                <a:lnTo>
                  <a:pt x="33020" y="108585"/>
                </a:lnTo>
                <a:lnTo>
                  <a:pt x="41528" y="111251"/>
                </a:lnTo>
                <a:lnTo>
                  <a:pt x="52704" y="112522"/>
                </a:lnTo>
                <a:lnTo>
                  <a:pt x="64007" y="113791"/>
                </a:lnTo>
                <a:lnTo>
                  <a:pt x="72390" y="109474"/>
                </a:lnTo>
                <a:lnTo>
                  <a:pt x="84962" y="106425"/>
                </a:lnTo>
                <a:lnTo>
                  <a:pt x="91948" y="99313"/>
                </a:lnTo>
                <a:lnTo>
                  <a:pt x="105791" y="85089"/>
                </a:lnTo>
                <a:lnTo>
                  <a:pt x="111125" y="68072"/>
                </a:lnTo>
                <a:lnTo>
                  <a:pt x="109474" y="51180"/>
                </a:lnTo>
                <a:lnTo>
                  <a:pt x="103504" y="330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9067292" y="3164332"/>
            <a:ext cx="100964" cy="101345"/>
          </a:xfrm>
          <a:custGeom>
            <a:avLst/>
            <a:gdLst/>
            <a:ahLst/>
            <a:cxnLst/>
            <a:rect l="l" t="t" r="r" b="b"/>
            <a:pathLst>
              <a:path w="100964" h="101345">
                <a:moveTo>
                  <a:pt x="93725" y="27558"/>
                </a:moveTo>
                <a:lnTo>
                  <a:pt x="88010" y="16382"/>
                </a:lnTo>
                <a:lnTo>
                  <a:pt x="80899" y="9397"/>
                </a:lnTo>
                <a:lnTo>
                  <a:pt x="70992" y="3937"/>
                </a:lnTo>
                <a:lnTo>
                  <a:pt x="51180" y="0"/>
                </a:lnTo>
                <a:lnTo>
                  <a:pt x="34289" y="1650"/>
                </a:lnTo>
                <a:lnTo>
                  <a:pt x="23240" y="7492"/>
                </a:lnTo>
                <a:lnTo>
                  <a:pt x="16255" y="14604"/>
                </a:lnTo>
                <a:lnTo>
                  <a:pt x="5206" y="27431"/>
                </a:lnTo>
                <a:lnTo>
                  <a:pt x="2666" y="42925"/>
                </a:lnTo>
                <a:lnTo>
                  <a:pt x="0" y="58419"/>
                </a:lnTo>
                <a:lnTo>
                  <a:pt x="4444" y="73787"/>
                </a:lnTo>
                <a:lnTo>
                  <a:pt x="13080" y="83565"/>
                </a:lnTo>
                <a:lnTo>
                  <a:pt x="20192" y="90423"/>
                </a:lnTo>
                <a:lnTo>
                  <a:pt x="30099" y="96012"/>
                </a:lnTo>
                <a:lnTo>
                  <a:pt x="47116" y="101345"/>
                </a:lnTo>
                <a:lnTo>
                  <a:pt x="66675" y="98170"/>
                </a:lnTo>
                <a:lnTo>
                  <a:pt x="75056" y="93852"/>
                </a:lnTo>
                <a:lnTo>
                  <a:pt x="86232" y="88137"/>
                </a:lnTo>
                <a:lnTo>
                  <a:pt x="93090" y="73913"/>
                </a:lnTo>
                <a:lnTo>
                  <a:pt x="99822" y="59816"/>
                </a:lnTo>
                <a:lnTo>
                  <a:pt x="100964" y="41528"/>
                </a:lnTo>
                <a:lnTo>
                  <a:pt x="93725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9067292" y="3164332"/>
            <a:ext cx="100964" cy="101345"/>
          </a:xfrm>
          <a:custGeom>
            <a:avLst/>
            <a:gdLst/>
            <a:ahLst/>
            <a:cxnLst/>
            <a:rect l="l" t="t" r="r" b="b"/>
            <a:pathLst>
              <a:path w="100964" h="101345">
                <a:moveTo>
                  <a:pt x="93725" y="27558"/>
                </a:moveTo>
                <a:lnTo>
                  <a:pt x="88010" y="16382"/>
                </a:lnTo>
                <a:lnTo>
                  <a:pt x="80899" y="9397"/>
                </a:lnTo>
                <a:lnTo>
                  <a:pt x="70992" y="3937"/>
                </a:lnTo>
                <a:lnTo>
                  <a:pt x="51180" y="0"/>
                </a:lnTo>
                <a:lnTo>
                  <a:pt x="34289" y="1650"/>
                </a:lnTo>
                <a:lnTo>
                  <a:pt x="23240" y="7492"/>
                </a:lnTo>
                <a:lnTo>
                  <a:pt x="16255" y="14604"/>
                </a:lnTo>
                <a:lnTo>
                  <a:pt x="5206" y="27431"/>
                </a:lnTo>
                <a:lnTo>
                  <a:pt x="2666" y="42925"/>
                </a:lnTo>
                <a:lnTo>
                  <a:pt x="0" y="58419"/>
                </a:lnTo>
                <a:lnTo>
                  <a:pt x="4444" y="73787"/>
                </a:lnTo>
                <a:lnTo>
                  <a:pt x="13080" y="83565"/>
                </a:lnTo>
                <a:lnTo>
                  <a:pt x="20192" y="90423"/>
                </a:lnTo>
                <a:lnTo>
                  <a:pt x="30099" y="96012"/>
                </a:lnTo>
                <a:lnTo>
                  <a:pt x="47116" y="101345"/>
                </a:lnTo>
                <a:lnTo>
                  <a:pt x="66675" y="98170"/>
                </a:lnTo>
                <a:lnTo>
                  <a:pt x="75056" y="93852"/>
                </a:lnTo>
                <a:lnTo>
                  <a:pt x="86232" y="88137"/>
                </a:lnTo>
                <a:lnTo>
                  <a:pt x="93090" y="73913"/>
                </a:lnTo>
                <a:lnTo>
                  <a:pt x="99822" y="59816"/>
                </a:lnTo>
                <a:lnTo>
                  <a:pt x="100964" y="41528"/>
                </a:lnTo>
                <a:lnTo>
                  <a:pt x="93725" y="275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9083548" y="3427095"/>
            <a:ext cx="88773" cy="91439"/>
          </a:xfrm>
          <a:custGeom>
            <a:avLst/>
            <a:gdLst/>
            <a:ahLst/>
            <a:cxnLst/>
            <a:rect l="l" t="t" r="r" b="b"/>
            <a:pathLst>
              <a:path w="88773" h="91439">
                <a:moveTo>
                  <a:pt x="85598" y="26162"/>
                </a:moveTo>
                <a:lnTo>
                  <a:pt x="79882" y="14985"/>
                </a:lnTo>
                <a:lnTo>
                  <a:pt x="64261" y="5333"/>
                </a:lnTo>
                <a:lnTo>
                  <a:pt x="47244" y="0"/>
                </a:lnTo>
                <a:lnTo>
                  <a:pt x="30479" y="1650"/>
                </a:lnTo>
                <a:lnTo>
                  <a:pt x="15112" y="13080"/>
                </a:lnTo>
                <a:lnTo>
                  <a:pt x="6857" y="24510"/>
                </a:lnTo>
                <a:lnTo>
                  <a:pt x="0" y="38607"/>
                </a:lnTo>
                <a:lnTo>
                  <a:pt x="253" y="52704"/>
                </a:lnTo>
                <a:lnTo>
                  <a:pt x="4699" y="68071"/>
                </a:lnTo>
                <a:lnTo>
                  <a:pt x="11810" y="75056"/>
                </a:lnTo>
                <a:lnTo>
                  <a:pt x="26034" y="88900"/>
                </a:lnTo>
                <a:lnTo>
                  <a:pt x="41655" y="91439"/>
                </a:lnTo>
                <a:lnTo>
                  <a:pt x="61213" y="88391"/>
                </a:lnTo>
                <a:lnTo>
                  <a:pt x="75183" y="81152"/>
                </a:lnTo>
                <a:lnTo>
                  <a:pt x="86232" y="68325"/>
                </a:lnTo>
                <a:lnTo>
                  <a:pt x="88773" y="52831"/>
                </a:lnTo>
                <a:lnTo>
                  <a:pt x="88646" y="38734"/>
                </a:lnTo>
                <a:lnTo>
                  <a:pt x="85598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9083548" y="3427095"/>
            <a:ext cx="88773" cy="91439"/>
          </a:xfrm>
          <a:custGeom>
            <a:avLst/>
            <a:gdLst/>
            <a:ahLst/>
            <a:cxnLst/>
            <a:rect l="l" t="t" r="r" b="b"/>
            <a:pathLst>
              <a:path w="88773" h="91439">
                <a:moveTo>
                  <a:pt x="85598" y="26162"/>
                </a:moveTo>
                <a:lnTo>
                  <a:pt x="79882" y="14985"/>
                </a:lnTo>
                <a:lnTo>
                  <a:pt x="64261" y="5333"/>
                </a:lnTo>
                <a:lnTo>
                  <a:pt x="47244" y="0"/>
                </a:lnTo>
                <a:lnTo>
                  <a:pt x="30479" y="1650"/>
                </a:lnTo>
                <a:lnTo>
                  <a:pt x="15112" y="13080"/>
                </a:lnTo>
                <a:lnTo>
                  <a:pt x="6857" y="24510"/>
                </a:lnTo>
                <a:lnTo>
                  <a:pt x="0" y="38607"/>
                </a:lnTo>
                <a:lnTo>
                  <a:pt x="253" y="52704"/>
                </a:lnTo>
                <a:lnTo>
                  <a:pt x="4699" y="68071"/>
                </a:lnTo>
                <a:lnTo>
                  <a:pt x="11810" y="75056"/>
                </a:lnTo>
                <a:lnTo>
                  <a:pt x="26034" y="88900"/>
                </a:lnTo>
                <a:lnTo>
                  <a:pt x="41655" y="91439"/>
                </a:lnTo>
                <a:lnTo>
                  <a:pt x="61213" y="88391"/>
                </a:lnTo>
                <a:lnTo>
                  <a:pt x="75183" y="81152"/>
                </a:lnTo>
                <a:lnTo>
                  <a:pt x="86232" y="68325"/>
                </a:lnTo>
                <a:lnTo>
                  <a:pt x="88773" y="52831"/>
                </a:lnTo>
                <a:lnTo>
                  <a:pt x="88646" y="38734"/>
                </a:lnTo>
                <a:lnTo>
                  <a:pt x="85598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9053703" y="3689096"/>
            <a:ext cx="81661" cy="80137"/>
          </a:xfrm>
          <a:custGeom>
            <a:avLst/>
            <a:gdLst/>
            <a:ahLst/>
            <a:cxnLst/>
            <a:rect l="l" t="t" r="r" b="b"/>
            <a:pathLst>
              <a:path w="81661" h="80137">
                <a:moveTo>
                  <a:pt x="75692" y="21970"/>
                </a:moveTo>
                <a:lnTo>
                  <a:pt x="71374" y="13588"/>
                </a:lnTo>
                <a:lnTo>
                  <a:pt x="58547" y="2539"/>
                </a:lnTo>
                <a:lnTo>
                  <a:pt x="43052" y="0"/>
                </a:lnTo>
                <a:lnTo>
                  <a:pt x="26162" y="1650"/>
                </a:lnTo>
                <a:lnTo>
                  <a:pt x="13716" y="11683"/>
                </a:lnTo>
                <a:lnTo>
                  <a:pt x="3937" y="20192"/>
                </a:lnTo>
                <a:lnTo>
                  <a:pt x="0" y="32892"/>
                </a:lnTo>
                <a:lnTo>
                  <a:pt x="126" y="46989"/>
                </a:lnTo>
                <a:lnTo>
                  <a:pt x="5969" y="58165"/>
                </a:lnTo>
                <a:lnTo>
                  <a:pt x="10287" y="66547"/>
                </a:lnTo>
                <a:lnTo>
                  <a:pt x="23114" y="77596"/>
                </a:lnTo>
                <a:lnTo>
                  <a:pt x="38607" y="80136"/>
                </a:lnTo>
                <a:lnTo>
                  <a:pt x="55499" y="78485"/>
                </a:lnTo>
                <a:lnTo>
                  <a:pt x="67945" y="68452"/>
                </a:lnTo>
                <a:lnTo>
                  <a:pt x="77724" y="59943"/>
                </a:lnTo>
                <a:lnTo>
                  <a:pt x="81661" y="47116"/>
                </a:lnTo>
                <a:lnTo>
                  <a:pt x="81533" y="33146"/>
                </a:lnTo>
                <a:lnTo>
                  <a:pt x="75692" y="219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9053703" y="3689096"/>
            <a:ext cx="81661" cy="80137"/>
          </a:xfrm>
          <a:custGeom>
            <a:avLst/>
            <a:gdLst/>
            <a:ahLst/>
            <a:cxnLst/>
            <a:rect l="l" t="t" r="r" b="b"/>
            <a:pathLst>
              <a:path w="81661" h="80137">
                <a:moveTo>
                  <a:pt x="75692" y="21970"/>
                </a:moveTo>
                <a:lnTo>
                  <a:pt x="71374" y="13588"/>
                </a:lnTo>
                <a:lnTo>
                  <a:pt x="58547" y="2539"/>
                </a:lnTo>
                <a:lnTo>
                  <a:pt x="43052" y="0"/>
                </a:lnTo>
                <a:lnTo>
                  <a:pt x="26162" y="1650"/>
                </a:lnTo>
                <a:lnTo>
                  <a:pt x="13716" y="11683"/>
                </a:lnTo>
                <a:lnTo>
                  <a:pt x="3937" y="20192"/>
                </a:lnTo>
                <a:lnTo>
                  <a:pt x="0" y="32892"/>
                </a:lnTo>
                <a:lnTo>
                  <a:pt x="126" y="46989"/>
                </a:lnTo>
                <a:lnTo>
                  <a:pt x="5969" y="58165"/>
                </a:lnTo>
                <a:lnTo>
                  <a:pt x="10287" y="66547"/>
                </a:lnTo>
                <a:lnTo>
                  <a:pt x="23114" y="77596"/>
                </a:lnTo>
                <a:lnTo>
                  <a:pt x="38607" y="80136"/>
                </a:lnTo>
                <a:lnTo>
                  <a:pt x="55499" y="78485"/>
                </a:lnTo>
                <a:lnTo>
                  <a:pt x="67945" y="68452"/>
                </a:lnTo>
                <a:lnTo>
                  <a:pt x="77724" y="59943"/>
                </a:lnTo>
                <a:lnTo>
                  <a:pt x="81661" y="47116"/>
                </a:lnTo>
                <a:lnTo>
                  <a:pt x="81533" y="33146"/>
                </a:lnTo>
                <a:lnTo>
                  <a:pt x="75692" y="219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8978773" y="3939031"/>
            <a:ext cx="74549" cy="71755"/>
          </a:xfrm>
          <a:custGeom>
            <a:avLst/>
            <a:gdLst/>
            <a:ahLst/>
            <a:cxnLst/>
            <a:rect l="l" t="t" r="r" b="b"/>
            <a:pathLst>
              <a:path w="74549" h="71754">
                <a:moveTo>
                  <a:pt x="69976" y="19177"/>
                </a:moveTo>
                <a:lnTo>
                  <a:pt x="65658" y="10795"/>
                </a:lnTo>
                <a:lnTo>
                  <a:pt x="54228" y="2540"/>
                </a:lnTo>
                <a:lnTo>
                  <a:pt x="38734" y="0"/>
                </a:lnTo>
                <a:lnTo>
                  <a:pt x="26161" y="3048"/>
                </a:lnTo>
                <a:lnTo>
                  <a:pt x="12192" y="10287"/>
                </a:lnTo>
                <a:lnTo>
                  <a:pt x="5333" y="17399"/>
                </a:lnTo>
                <a:lnTo>
                  <a:pt x="1270" y="30099"/>
                </a:lnTo>
                <a:lnTo>
                  <a:pt x="0" y="41402"/>
                </a:lnTo>
                <a:lnTo>
                  <a:pt x="5842" y="52451"/>
                </a:lnTo>
                <a:lnTo>
                  <a:pt x="10159" y="60833"/>
                </a:lnTo>
                <a:lnTo>
                  <a:pt x="21462" y="69088"/>
                </a:lnTo>
                <a:lnTo>
                  <a:pt x="36956" y="71755"/>
                </a:lnTo>
                <a:lnTo>
                  <a:pt x="51053" y="71501"/>
                </a:lnTo>
                <a:lnTo>
                  <a:pt x="60832" y="62992"/>
                </a:lnTo>
                <a:lnTo>
                  <a:pt x="70484" y="54356"/>
                </a:lnTo>
                <a:lnTo>
                  <a:pt x="74549" y="41656"/>
                </a:lnTo>
                <a:lnTo>
                  <a:pt x="72898" y="31877"/>
                </a:lnTo>
                <a:lnTo>
                  <a:pt x="69976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8978773" y="3939031"/>
            <a:ext cx="74549" cy="71755"/>
          </a:xfrm>
          <a:custGeom>
            <a:avLst/>
            <a:gdLst/>
            <a:ahLst/>
            <a:cxnLst/>
            <a:rect l="l" t="t" r="r" b="b"/>
            <a:pathLst>
              <a:path w="74549" h="71754">
                <a:moveTo>
                  <a:pt x="69976" y="19177"/>
                </a:moveTo>
                <a:lnTo>
                  <a:pt x="65658" y="10795"/>
                </a:lnTo>
                <a:lnTo>
                  <a:pt x="54228" y="2540"/>
                </a:lnTo>
                <a:lnTo>
                  <a:pt x="38734" y="0"/>
                </a:lnTo>
                <a:lnTo>
                  <a:pt x="26161" y="3048"/>
                </a:lnTo>
                <a:lnTo>
                  <a:pt x="12192" y="10287"/>
                </a:lnTo>
                <a:lnTo>
                  <a:pt x="5333" y="17399"/>
                </a:lnTo>
                <a:lnTo>
                  <a:pt x="1270" y="30099"/>
                </a:lnTo>
                <a:lnTo>
                  <a:pt x="0" y="41402"/>
                </a:lnTo>
                <a:lnTo>
                  <a:pt x="5842" y="52451"/>
                </a:lnTo>
                <a:lnTo>
                  <a:pt x="10159" y="60833"/>
                </a:lnTo>
                <a:lnTo>
                  <a:pt x="21462" y="69088"/>
                </a:lnTo>
                <a:lnTo>
                  <a:pt x="36956" y="71755"/>
                </a:lnTo>
                <a:lnTo>
                  <a:pt x="51053" y="71501"/>
                </a:lnTo>
                <a:lnTo>
                  <a:pt x="60832" y="62992"/>
                </a:lnTo>
                <a:lnTo>
                  <a:pt x="70484" y="54356"/>
                </a:lnTo>
                <a:lnTo>
                  <a:pt x="74549" y="41656"/>
                </a:lnTo>
                <a:lnTo>
                  <a:pt x="72898" y="31877"/>
                </a:lnTo>
                <a:lnTo>
                  <a:pt x="69976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932168" y="2059051"/>
            <a:ext cx="67436" cy="66166"/>
          </a:xfrm>
          <a:custGeom>
            <a:avLst/>
            <a:gdLst/>
            <a:ahLst/>
            <a:cxnLst/>
            <a:rect l="l" t="t" r="r" b="b"/>
            <a:pathLst>
              <a:path w="67436" h="66166">
                <a:moveTo>
                  <a:pt x="64388" y="17907"/>
                </a:moveTo>
                <a:lnTo>
                  <a:pt x="60071" y="9525"/>
                </a:lnTo>
                <a:lnTo>
                  <a:pt x="48640" y="1270"/>
                </a:lnTo>
                <a:lnTo>
                  <a:pt x="37464" y="0"/>
                </a:lnTo>
                <a:lnTo>
                  <a:pt x="23367" y="253"/>
                </a:lnTo>
                <a:lnTo>
                  <a:pt x="12191" y="5969"/>
                </a:lnTo>
                <a:lnTo>
                  <a:pt x="6730" y="15875"/>
                </a:lnTo>
                <a:lnTo>
                  <a:pt x="1270" y="25781"/>
                </a:lnTo>
                <a:lnTo>
                  <a:pt x="0" y="37084"/>
                </a:lnTo>
                <a:lnTo>
                  <a:pt x="5841" y="48260"/>
                </a:lnTo>
                <a:lnTo>
                  <a:pt x="8635" y="53848"/>
                </a:lnTo>
                <a:lnTo>
                  <a:pt x="20065" y="62102"/>
                </a:lnTo>
                <a:lnTo>
                  <a:pt x="32765" y="66166"/>
                </a:lnTo>
                <a:lnTo>
                  <a:pt x="45338" y="63119"/>
                </a:lnTo>
                <a:lnTo>
                  <a:pt x="56514" y="57403"/>
                </a:lnTo>
                <a:lnTo>
                  <a:pt x="61975" y="47371"/>
                </a:lnTo>
                <a:lnTo>
                  <a:pt x="67436" y="37464"/>
                </a:lnTo>
                <a:lnTo>
                  <a:pt x="65912" y="27686"/>
                </a:lnTo>
                <a:lnTo>
                  <a:pt x="64388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6932168" y="2059051"/>
            <a:ext cx="67436" cy="66166"/>
          </a:xfrm>
          <a:custGeom>
            <a:avLst/>
            <a:gdLst/>
            <a:ahLst/>
            <a:cxnLst/>
            <a:rect l="l" t="t" r="r" b="b"/>
            <a:pathLst>
              <a:path w="67436" h="66166">
                <a:moveTo>
                  <a:pt x="64388" y="17907"/>
                </a:moveTo>
                <a:lnTo>
                  <a:pt x="60071" y="9525"/>
                </a:lnTo>
                <a:lnTo>
                  <a:pt x="48640" y="1270"/>
                </a:lnTo>
                <a:lnTo>
                  <a:pt x="37464" y="0"/>
                </a:lnTo>
                <a:lnTo>
                  <a:pt x="23367" y="253"/>
                </a:lnTo>
                <a:lnTo>
                  <a:pt x="12191" y="5969"/>
                </a:lnTo>
                <a:lnTo>
                  <a:pt x="6730" y="15875"/>
                </a:lnTo>
                <a:lnTo>
                  <a:pt x="1270" y="25781"/>
                </a:lnTo>
                <a:lnTo>
                  <a:pt x="0" y="37084"/>
                </a:lnTo>
                <a:lnTo>
                  <a:pt x="5841" y="48260"/>
                </a:lnTo>
                <a:lnTo>
                  <a:pt x="8635" y="53848"/>
                </a:lnTo>
                <a:lnTo>
                  <a:pt x="20065" y="62102"/>
                </a:lnTo>
                <a:lnTo>
                  <a:pt x="32765" y="66166"/>
                </a:lnTo>
                <a:lnTo>
                  <a:pt x="45338" y="63119"/>
                </a:lnTo>
                <a:lnTo>
                  <a:pt x="56514" y="57403"/>
                </a:lnTo>
                <a:lnTo>
                  <a:pt x="61975" y="47371"/>
                </a:lnTo>
                <a:lnTo>
                  <a:pt x="67436" y="37464"/>
                </a:lnTo>
                <a:lnTo>
                  <a:pt x="65912" y="27686"/>
                </a:lnTo>
                <a:lnTo>
                  <a:pt x="64388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719061" y="2200275"/>
            <a:ext cx="57658" cy="58800"/>
          </a:xfrm>
          <a:custGeom>
            <a:avLst/>
            <a:gdLst/>
            <a:ahLst/>
            <a:cxnLst/>
            <a:rect l="l" t="t" r="r" b="b"/>
            <a:pathLst>
              <a:path w="57658" h="58800">
                <a:moveTo>
                  <a:pt x="56007" y="16255"/>
                </a:moveTo>
                <a:lnTo>
                  <a:pt x="51689" y="7874"/>
                </a:lnTo>
                <a:lnTo>
                  <a:pt x="41783" y="2412"/>
                </a:lnTo>
                <a:lnTo>
                  <a:pt x="30480" y="1142"/>
                </a:lnTo>
                <a:lnTo>
                  <a:pt x="19304" y="0"/>
                </a:lnTo>
                <a:lnTo>
                  <a:pt x="9525" y="8509"/>
                </a:lnTo>
                <a:lnTo>
                  <a:pt x="2667" y="15621"/>
                </a:lnTo>
                <a:lnTo>
                  <a:pt x="0" y="24129"/>
                </a:lnTo>
                <a:lnTo>
                  <a:pt x="1524" y="33909"/>
                </a:lnTo>
                <a:lnTo>
                  <a:pt x="3048" y="43814"/>
                </a:lnTo>
                <a:lnTo>
                  <a:pt x="5969" y="49402"/>
                </a:lnTo>
                <a:lnTo>
                  <a:pt x="17272" y="57658"/>
                </a:lnTo>
                <a:lnTo>
                  <a:pt x="28575" y="58800"/>
                </a:lnTo>
                <a:lnTo>
                  <a:pt x="38354" y="57276"/>
                </a:lnTo>
                <a:lnTo>
                  <a:pt x="49530" y="51562"/>
                </a:lnTo>
                <a:lnTo>
                  <a:pt x="56515" y="44450"/>
                </a:lnTo>
                <a:lnTo>
                  <a:pt x="57658" y="33147"/>
                </a:lnTo>
                <a:lnTo>
                  <a:pt x="57658" y="26162"/>
                </a:lnTo>
                <a:lnTo>
                  <a:pt x="56007" y="16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6719061" y="2200275"/>
            <a:ext cx="57658" cy="58800"/>
          </a:xfrm>
          <a:custGeom>
            <a:avLst/>
            <a:gdLst/>
            <a:ahLst/>
            <a:cxnLst/>
            <a:rect l="l" t="t" r="r" b="b"/>
            <a:pathLst>
              <a:path w="57658" h="58800">
                <a:moveTo>
                  <a:pt x="56007" y="16255"/>
                </a:moveTo>
                <a:lnTo>
                  <a:pt x="51689" y="7874"/>
                </a:lnTo>
                <a:lnTo>
                  <a:pt x="41783" y="2412"/>
                </a:lnTo>
                <a:lnTo>
                  <a:pt x="30480" y="1142"/>
                </a:lnTo>
                <a:lnTo>
                  <a:pt x="19304" y="0"/>
                </a:lnTo>
                <a:lnTo>
                  <a:pt x="9525" y="8509"/>
                </a:lnTo>
                <a:lnTo>
                  <a:pt x="2667" y="15621"/>
                </a:lnTo>
                <a:lnTo>
                  <a:pt x="0" y="24129"/>
                </a:lnTo>
                <a:lnTo>
                  <a:pt x="1524" y="33909"/>
                </a:lnTo>
                <a:lnTo>
                  <a:pt x="3048" y="43814"/>
                </a:lnTo>
                <a:lnTo>
                  <a:pt x="5969" y="49402"/>
                </a:lnTo>
                <a:lnTo>
                  <a:pt x="17272" y="57658"/>
                </a:lnTo>
                <a:lnTo>
                  <a:pt x="28575" y="58800"/>
                </a:lnTo>
                <a:lnTo>
                  <a:pt x="38354" y="57276"/>
                </a:lnTo>
                <a:lnTo>
                  <a:pt x="49530" y="51562"/>
                </a:lnTo>
                <a:lnTo>
                  <a:pt x="56515" y="44450"/>
                </a:lnTo>
                <a:lnTo>
                  <a:pt x="57658" y="33147"/>
                </a:lnTo>
                <a:lnTo>
                  <a:pt x="57658" y="26162"/>
                </a:lnTo>
                <a:lnTo>
                  <a:pt x="56007" y="16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530467" y="2378583"/>
            <a:ext cx="53466" cy="50672"/>
          </a:xfrm>
          <a:custGeom>
            <a:avLst/>
            <a:gdLst/>
            <a:ahLst/>
            <a:cxnLst/>
            <a:rect l="l" t="t" r="r" b="b"/>
            <a:pathLst>
              <a:path w="53466" h="50672">
                <a:moveTo>
                  <a:pt x="4444" y="36956"/>
                </a:moveTo>
                <a:lnTo>
                  <a:pt x="7365" y="42544"/>
                </a:lnTo>
                <a:lnTo>
                  <a:pt x="14477" y="49402"/>
                </a:lnTo>
                <a:lnTo>
                  <a:pt x="25653" y="50672"/>
                </a:lnTo>
                <a:lnTo>
                  <a:pt x="35559" y="49149"/>
                </a:lnTo>
                <a:lnTo>
                  <a:pt x="43941" y="44830"/>
                </a:lnTo>
                <a:lnTo>
                  <a:pt x="50800" y="37591"/>
                </a:lnTo>
                <a:lnTo>
                  <a:pt x="53466" y="29209"/>
                </a:lnTo>
                <a:lnTo>
                  <a:pt x="53339" y="22097"/>
                </a:lnTo>
                <a:lnTo>
                  <a:pt x="51815" y="12318"/>
                </a:lnTo>
                <a:lnTo>
                  <a:pt x="46100" y="8254"/>
                </a:lnTo>
                <a:lnTo>
                  <a:pt x="38988" y="1269"/>
                </a:lnTo>
                <a:lnTo>
                  <a:pt x="27812" y="0"/>
                </a:lnTo>
                <a:lnTo>
                  <a:pt x="17906" y="1650"/>
                </a:lnTo>
                <a:lnTo>
                  <a:pt x="9525" y="5968"/>
                </a:lnTo>
                <a:lnTo>
                  <a:pt x="2666" y="13080"/>
                </a:lnTo>
                <a:lnTo>
                  <a:pt x="0" y="21589"/>
                </a:lnTo>
                <a:lnTo>
                  <a:pt x="126" y="28575"/>
                </a:lnTo>
                <a:lnTo>
                  <a:pt x="4444" y="3695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530467" y="2378583"/>
            <a:ext cx="53466" cy="50672"/>
          </a:xfrm>
          <a:custGeom>
            <a:avLst/>
            <a:gdLst/>
            <a:ahLst/>
            <a:cxnLst/>
            <a:rect l="l" t="t" r="r" b="b"/>
            <a:pathLst>
              <a:path w="53466" h="50672">
                <a:moveTo>
                  <a:pt x="4444" y="36956"/>
                </a:moveTo>
                <a:lnTo>
                  <a:pt x="7365" y="42544"/>
                </a:lnTo>
                <a:lnTo>
                  <a:pt x="14477" y="49402"/>
                </a:lnTo>
                <a:lnTo>
                  <a:pt x="25653" y="50672"/>
                </a:lnTo>
                <a:lnTo>
                  <a:pt x="35559" y="49149"/>
                </a:lnTo>
                <a:lnTo>
                  <a:pt x="43941" y="44830"/>
                </a:lnTo>
                <a:lnTo>
                  <a:pt x="50800" y="37591"/>
                </a:lnTo>
                <a:lnTo>
                  <a:pt x="53466" y="29209"/>
                </a:lnTo>
                <a:lnTo>
                  <a:pt x="53339" y="22097"/>
                </a:lnTo>
                <a:lnTo>
                  <a:pt x="51815" y="12318"/>
                </a:lnTo>
                <a:lnTo>
                  <a:pt x="46100" y="8254"/>
                </a:lnTo>
                <a:lnTo>
                  <a:pt x="38988" y="1269"/>
                </a:lnTo>
                <a:lnTo>
                  <a:pt x="27812" y="0"/>
                </a:lnTo>
                <a:lnTo>
                  <a:pt x="17906" y="1650"/>
                </a:lnTo>
                <a:lnTo>
                  <a:pt x="9525" y="5968"/>
                </a:lnTo>
                <a:lnTo>
                  <a:pt x="2666" y="13080"/>
                </a:lnTo>
                <a:lnTo>
                  <a:pt x="0" y="21589"/>
                </a:lnTo>
                <a:lnTo>
                  <a:pt x="126" y="28575"/>
                </a:lnTo>
                <a:lnTo>
                  <a:pt x="4444" y="3695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8453247" y="2431288"/>
            <a:ext cx="95630" cy="95631"/>
          </a:xfrm>
          <a:custGeom>
            <a:avLst/>
            <a:gdLst/>
            <a:ahLst/>
            <a:cxnLst/>
            <a:rect l="l" t="t" r="r" b="b"/>
            <a:pathLst>
              <a:path w="95630" h="95631">
                <a:moveTo>
                  <a:pt x="89661" y="26162"/>
                </a:moveTo>
                <a:lnTo>
                  <a:pt x="78231" y="10795"/>
                </a:lnTo>
                <a:lnTo>
                  <a:pt x="72517" y="6731"/>
                </a:lnTo>
                <a:lnTo>
                  <a:pt x="62610" y="1270"/>
                </a:lnTo>
                <a:lnTo>
                  <a:pt x="51307" y="0"/>
                </a:lnTo>
                <a:lnTo>
                  <a:pt x="44323" y="126"/>
                </a:lnTo>
                <a:lnTo>
                  <a:pt x="26034" y="5969"/>
                </a:lnTo>
                <a:lnTo>
                  <a:pt x="10795" y="17399"/>
                </a:lnTo>
                <a:lnTo>
                  <a:pt x="6603" y="23113"/>
                </a:lnTo>
                <a:lnTo>
                  <a:pt x="1143" y="33020"/>
                </a:lnTo>
                <a:lnTo>
                  <a:pt x="0" y="44323"/>
                </a:lnTo>
                <a:lnTo>
                  <a:pt x="0" y="51308"/>
                </a:lnTo>
                <a:lnTo>
                  <a:pt x="5969" y="69596"/>
                </a:lnTo>
                <a:lnTo>
                  <a:pt x="17399" y="84836"/>
                </a:lnTo>
                <a:lnTo>
                  <a:pt x="23113" y="89026"/>
                </a:lnTo>
                <a:lnTo>
                  <a:pt x="33020" y="94487"/>
                </a:lnTo>
                <a:lnTo>
                  <a:pt x="44323" y="95631"/>
                </a:lnTo>
                <a:lnTo>
                  <a:pt x="51307" y="95631"/>
                </a:lnTo>
                <a:lnTo>
                  <a:pt x="69469" y="89662"/>
                </a:lnTo>
                <a:lnTo>
                  <a:pt x="84835" y="78232"/>
                </a:lnTo>
                <a:lnTo>
                  <a:pt x="88900" y="72516"/>
                </a:lnTo>
                <a:lnTo>
                  <a:pt x="94360" y="62611"/>
                </a:lnTo>
                <a:lnTo>
                  <a:pt x="95630" y="51308"/>
                </a:lnTo>
                <a:lnTo>
                  <a:pt x="95503" y="44323"/>
                </a:lnTo>
                <a:lnTo>
                  <a:pt x="89661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8453247" y="2431288"/>
            <a:ext cx="95630" cy="95631"/>
          </a:xfrm>
          <a:custGeom>
            <a:avLst/>
            <a:gdLst/>
            <a:ahLst/>
            <a:cxnLst/>
            <a:rect l="l" t="t" r="r" b="b"/>
            <a:pathLst>
              <a:path w="95630" h="95631">
                <a:moveTo>
                  <a:pt x="89661" y="26162"/>
                </a:moveTo>
                <a:lnTo>
                  <a:pt x="78231" y="10795"/>
                </a:lnTo>
                <a:lnTo>
                  <a:pt x="72517" y="6731"/>
                </a:lnTo>
                <a:lnTo>
                  <a:pt x="62610" y="1270"/>
                </a:lnTo>
                <a:lnTo>
                  <a:pt x="51307" y="0"/>
                </a:lnTo>
                <a:lnTo>
                  <a:pt x="44323" y="126"/>
                </a:lnTo>
                <a:lnTo>
                  <a:pt x="26034" y="5969"/>
                </a:lnTo>
                <a:lnTo>
                  <a:pt x="10795" y="17399"/>
                </a:lnTo>
                <a:lnTo>
                  <a:pt x="6603" y="23113"/>
                </a:lnTo>
                <a:lnTo>
                  <a:pt x="1143" y="33020"/>
                </a:lnTo>
                <a:lnTo>
                  <a:pt x="0" y="44323"/>
                </a:lnTo>
                <a:lnTo>
                  <a:pt x="0" y="51308"/>
                </a:lnTo>
                <a:lnTo>
                  <a:pt x="5969" y="69596"/>
                </a:lnTo>
                <a:lnTo>
                  <a:pt x="17399" y="84836"/>
                </a:lnTo>
                <a:lnTo>
                  <a:pt x="23113" y="89026"/>
                </a:lnTo>
                <a:lnTo>
                  <a:pt x="33020" y="94487"/>
                </a:lnTo>
                <a:lnTo>
                  <a:pt x="44323" y="95631"/>
                </a:lnTo>
                <a:lnTo>
                  <a:pt x="51307" y="95631"/>
                </a:lnTo>
                <a:lnTo>
                  <a:pt x="69469" y="89662"/>
                </a:lnTo>
                <a:lnTo>
                  <a:pt x="84835" y="78232"/>
                </a:lnTo>
                <a:lnTo>
                  <a:pt x="88900" y="72516"/>
                </a:lnTo>
                <a:lnTo>
                  <a:pt x="94360" y="62611"/>
                </a:lnTo>
                <a:lnTo>
                  <a:pt x="95630" y="51308"/>
                </a:lnTo>
                <a:lnTo>
                  <a:pt x="95503" y="44323"/>
                </a:lnTo>
                <a:lnTo>
                  <a:pt x="89661" y="261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8604758" y="2599309"/>
            <a:ext cx="88392" cy="84200"/>
          </a:xfrm>
          <a:custGeom>
            <a:avLst/>
            <a:gdLst/>
            <a:ahLst/>
            <a:cxnLst/>
            <a:rect l="l" t="t" r="r" b="b"/>
            <a:pathLst>
              <a:path w="88392" h="84200">
                <a:moveTo>
                  <a:pt x="82550" y="20446"/>
                </a:moveTo>
                <a:lnTo>
                  <a:pt x="72517" y="7874"/>
                </a:lnTo>
                <a:lnTo>
                  <a:pt x="58293" y="1142"/>
                </a:lnTo>
                <a:lnTo>
                  <a:pt x="40005" y="0"/>
                </a:lnTo>
                <a:lnTo>
                  <a:pt x="24638" y="4444"/>
                </a:lnTo>
                <a:lnTo>
                  <a:pt x="12192" y="14477"/>
                </a:lnTo>
                <a:lnTo>
                  <a:pt x="2540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200"/>
                </a:lnTo>
                <a:lnTo>
                  <a:pt x="29972" y="83057"/>
                </a:lnTo>
                <a:lnTo>
                  <a:pt x="48260" y="84200"/>
                </a:lnTo>
                <a:lnTo>
                  <a:pt x="63753" y="79755"/>
                </a:lnTo>
                <a:lnTo>
                  <a:pt x="76200" y="69723"/>
                </a:lnTo>
                <a:lnTo>
                  <a:pt x="85851" y="54101"/>
                </a:lnTo>
                <a:lnTo>
                  <a:pt x="88392" y="38607"/>
                </a:lnTo>
                <a:lnTo>
                  <a:pt x="82550" y="20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8604758" y="2599309"/>
            <a:ext cx="88392" cy="84200"/>
          </a:xfrm>
          <a:custGeom>
            <a:avLst/>
            <a:gdLst/>
            <a:ahLst/>
            <a:cxnLst/>
            <a:rect l="l" t="t" r="r" b="b"/>
            <a:pathLst>
              <a:path w="88392" h="84200">
                <a:moveTo>
                  <a:pt x="82550" y="20446"/>
                </a:moveTo>
                <a:lnTo>
                  <a:pt x="72517" y="7874"/>
                </a:lnTo>
                <a:lnTo>
                  <a:pt x="58293" y="1142"/>
                </a:lnTo>
                <a:lnTo>
                  <a:pt x="40005" y="0"/>
                </a:lnTo>
                <a:lnTo>
                  <a:pt x="24638" y="4444"/>
                </a:lnTo>
                <a:lnTo>
                  <a:pt x="12192" y="14477"/>
                </a:lnTo>
                <a:lnTo>
                  <a:pt x="2540" y="30099"/>
                </a:lnTo>
                <a:lnTo>
                  <a:pt x="0" y="45592"/>
                </a:lnTo>
                <a:lnTo>
                  <a:pt x="4445" y="60960"/>
                </a:lnTo>
                <a:lnTo>
                  <a:pt x="15875" y="76200"/>
                </a:lnTo>
                <a:lnTo>
                  <a:pt x="29972" y="83057"/>
                </a:lnTo>
                <a:lnTo>
                  <a:pt x="48260" y="84200"/>
                </a:lnTo>
                <a:lnTo>
                  <a:pt x="63753" y="79755"/>
                </a:lnTo>
                <a:lnTo>
                  <a:pt x="76200" y="69723"/>
                </a:lnTo>
                <a:lnTo>
                  <a:pt x="85851" y="54101"/>
                </a:lnTo>
                <a:lnTo>
                  <a:pt x="88392" y="38607"/>
                </a:lnTo>
                <a:lnTo>
                  <a:pt x="82550" y="20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8728075" y="2788539"/>
            <a:ext cx="76326" cy="76200"/>
          </a:xfrm>
          <a:custGeom>
            <a:avLst/>
            <a:gdLst/>
            <a:ahLst/>
            <a:cxnLst/>
            <a:rect l="l" t="t" r="r" b="b"/>
            <a:pathLst>
              <a:path w="76326" h="76200">
                <a:moveTo>
                  <a:pt x="71627" y="20700"/>
                </a:moveTo>
                <a:lnTo>
                  <a:pt x="61595" y="8255"/>
                </a:lnTo>
                <a:lnTo>
                  <a:pt x="50292" y="0"/>
                </a:lnTo>
                <a:lnTo>
                  <a:pt x="36195" y="126"/>
                </a:lnTo>
                <a:lnTo>
                  <a:pt x="20827" y="4572"/>
                </a:lnTo>
                <a:lnTo>
                  <a:pt x="11049" y="13208"/>
                </a:lnTo>
                <a:lnTo>
                  <a:pt x="0" y="26035"/>
                </a:lnTo>
                <a:lnTo>
                  <a:pt x="253" y="40005"/>
                </a:lnTo>
                <a:lnTo>
                  <a:pt x="4699" y="55499"/>
                </a:lnTo>
                <a:lnTo>
                  <a:pt x="14731" y="67945"/>
                </a:lnTo>
                <a:lnTo>
                  <a:pt x="26034" y="76200"/>
                </a:lnTo>
                <a:lnTo>
                  <a:pt x="42925" y="74549"/>
                </a:lnTo>
                <a:lnTo>
                  <a:pt x="55499" y="71500"/>
                </a:lnTo>
                <a:lnTo>
                  <a:pt x="68072" y="61595"/>
                </a:lnTo>
                <a:lnTo>
                  <a:pt x="76326" y="50164"/>
                </a:lnTo>
                <a:lnTo>
                  <a:pt x="76073" y="36068"/>
                </a:lnTo>
                <a:lnTo>
                  <a:pt x="71627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8728075" y="2788539"/>
            <a:ext cx="76326" cy="76200"/>
          </a:xfrm>
          <a:custGeom>
            <a:avLst/>
            <a:gdLst/>
            <a:ahLst/>
            <a:cxnLst/>
            <a:rect l="l" t="t" r="r" b="b"/>
            <a:pathLst>
              <a:path w="76326" h="76200">
                <a:moveTo>
                  <a:pt x="71627" y="20700"/>
                </a:moveTo>
                <a:lnTo>
                  <a:pt x="61595" y="8255"/>
                </a:lnTo>
                <a:lnTo>
                  <a:pt x="50292" y="0"/>
                </a:lnTo>
                <a:lnTo>
                  <a:pt x="36195" y="126"/>
                </a:lnTo>
                <a:lnTo>
                  <a:pt x="20827" y="4572"/>
                </a:lnTo>
                <a:lnTo>
                  <a:pt x="11049" y="13208"/>
                </a:lnTo>
                <a:lnTo>
                  <a:pt x="0" y="26035"/>
                </a:lnTo>
                <a:lnTo>
                  <a:pt x="253" y="40005"/>
                </a:lnTo>
                <a:lnTo>
                  <a:pt x="4699" y="55499"/>
                </a:lnTo>
                <a:lnTo>
                  <a:pt x="14731" y="67945"/>
                </a:lnTo>
                <a:lnTo>
                  <a:pt x="26034" y="76200"/>
                </a:lnTo>
                <a:lnTo>
                  <a:pt x="42925" y="74549"/>
                </a:lnTo>
                <a:lnTo>
                  <a:pt x="55499" y="71500"/>
                </a:lnTo>
                <a:lnTo>
                  <a:pt x="68072" y="61595"/>
                </a:lnTo>
                <a:lnTo>
                  <a:pt x="76326" y="50164"/>
                </a:lnTo>
                <a:lnTo>
                  <a:pt x="76073" y="36068"/>
                </a:lnTo>
                <a:lnTo>
                  <a:pt x="71627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8815705" y="2994152"/>
            <a:ext cx="68834" cy="70103"/>
          </a:xfrm>
          <a:custGeom>
            <a:avLst/>
            <a:gdLst/>
            <a:ahLst/>
            <a:cxnLst/>
            <a:rect l="l" t="t" r="r" b="b"/>
            <a:pathLst>
              <a:path w="68834" h="70103">
                <a:moveTo>
                  <a:pt x="65786" y="20574"/>
                </a:moveTo>
                <a:lnTo>
                  <a:pt x="55752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9176" y="5714"/>
                </a:lnTo>
                <a:lnTo>
                  <a:pt x="8000" y="11557"/>
                </a:lnTo>
                <a:lnTo>
                  <a:pt x="1270" y="25653"/>
                </a:lnTo>
                <a:lnTo>
                  <a:pt x="0" y="36957"/>
                </a:lnTo>
                <a:lnTo>
                  <a:pt x="4445" y="52324"/>
                </a:lnTo>
                <a:lnTo>
                  <a:pt x="12953" y="62102"/>
                </a:lnTo>
                <a:lnTo>
                  <a:pt x="22860" y="67563"/>
                </a:lnTo>
                <a:lnTo>
                  <a:pt x="38480" y="70103"/>
                </a:lnTo>
                <a:lnTo>
                  <a:pt x="51053" y="67183"/>
                </a:lnTo>
                <a:lnTo>
                  <a:pt x="60705" y="58547"/>
                </a:lnTo>
                <a:lnTo>
                  <a:pt x="67564" y="44450"/>
                </a:lnTo>
                <a:lnTo>
                  <a:pt x="68834" y="33147"/>
                </a:lnTo>
                <a:lnTo>
                  <a:pt x="65786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8815705" y="2994152"/>
            <a:ext cx="68834" cy="70103"/>
          </a:xfrm>
          <a:custGeom>
            <a:avLst/>
            <a:gdLst/>
            <a:ahLst/>
            <a:cxnLst/>
            <a:rect l="l" t="t" r="r" b="b"/>
            <a:pathLst>
              <a:path w="68834" h="70103">
                <a:moveTo>
                  <a:pt x="65786" y="20574"/>
                </a:moveTo>
                <a:lnTo>
                  <a:pt x="55752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9176" y="5714"/>
                </a:lnTo>
                <a:lnTo>
                  <a:pt x="8000" y="11557"/>
                </a:lnTo>
                <a:lnTo>
                  <a:pt x="1270" y="25653"/>
                </a:lnTo>
                <a:lnTo>
                  <a:pt x="0" y="36957"/>
                </a:lnTo>
                <a:lnTo>
                  <a:pt x="4445" y="52324"/>
                </a:lnTo>
                <a:lnTo>
                  <a:pt x="12953" y="62102"/>
                </a:lnTo>
                <a:lnTo>
                  <a:pt x="22860" y="67563"/>
                </a:lnTo>
                <a:lnTo>
                  <a:pt x="38480" y="70103"/>
                </a:lnTo>
                <a:lnTo>
                  <a:pt x="51053" y="67183"/>
                </a:lnTo>
                <a:lnTo>
                  <a:pt x="60705" y="58547"/>
                </a:lnTo>
                <a:lnTo>
                  <a:pt x="67564" y="44450"/>
                </a:lnTo>
                <a:lnTo>
                  <a:pt x="68834" y="33147"/>
                </a:lnTo>
                <a:lnTo>
                  <a:pt x="65786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8866632" y="3212719"/>
            <a:ext cx="61849" cy="61721"/>
          </a:xfrm>
          <a:custGeom>
            <a:avLst/>
            <a:gdLst/>
            <a:ahLst/>
            <a:cxnLst/>
            <a:rect l="l" t="t" r="r" b="b"/>
            <a:pathLst>
              <a:path w="61849" h="61721">
                <a:moveTo>
                  <a:pt x="58800" y="16382"/>
                </a:moveTo>
                <a:lnTo>
                  <a:pt x="50292" y="6730"/>
                </a:lnTo>
                <a:lnTo>
                  <a:pt x="40259" y="1142"/>
                </a:lnTo>
                <a:lnTo>
                  <a:pt x="29083" y="0"/>
                </a:lnTo>
                <a:lnTo>
                  <a:pt x="16510" y="2920"/>
                </a:lnTo>
                <a:lnTo>
                  <a:pt x="6731" y="11556"/>
                </a:lnTo>
                <a:lnTo>
                  <a:pt x="1270" y="21462"/>
                </a:lnTo>
                <a:lnTo>
                  <a:pt x="0" y="32765"/>
                </a:lnTo>
                <a:lnTo>
                  <a:pt x="3048" y="45338"/>
                </a:lnTo>
                <a:lnTo>
                  <a:pt x="11557" y="54990"/>
                </a:lnTo>
                <a:lnTo>
                  <a:pt x="21463" y="60578"/>
                </a:lnTo>
                <a:lnTo>
                  <a:pt x="32766" y="61721"/>
                </a:lnTo>
                <a:lnTo>
                  <a:pt x="45339" y="58800"/>
                </a:lnTo>
                <a:lnTo>
                  <a:pt x="55118" y="50164"/>
                </a:lnTo>
                <a:lnTo>
                  <a:pt x="60578" y="40258"/>
                </a:lnTo>
                <a:lnTo>
                  <a:pt x="61849" y="28955"/>
                </a:lnTo>
                <a:lnTo>
                  <a:pt x="58800" y="1638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8866632" y="3212719"/>
            <a:ext cx="61849" cy="61721"/>
          </a:xfrm>
          <a:custGeom>
            <a:avLst/>
            <a:gdLst/>
            <a:ahLst/>
            <a:cxnLst/>
            <a:rect l="l" t="t" r="r" b="b"/>
            <a:pathLst>
              <a:path w="61849" h="61721">
                <a:moveTo>
                  <a:pt x="58800" y="16382"/>
                </a:moveTo>
                <a:lnTo>
                  <a:pt x="50292" y="6730"/>
                </a:lnTo>
                <a:lnTo>
                  <a:pt x="40259" y="1142"/>
                </a:lnTo>
                <a:lnTo>
                  <a:pt x="29083" y="0"/>
                </a:lnTo>
                <a:lnTo>
                  <a:pt x="16510" y="2920"/>
                </a:lnTo>
                <a:lnTo>
                  <a:pt x="6731" y="11556"/>
                </a:lnTo>
                <a:lnTo>
                  <a:pt x="1270" y="21462"/>
                </a:lnTo>
                <a:lnTo>
                  <a:pt x="0" y="32765"/>
                </a:lnTo>
                <a:lnTo>
                  <a:pt x="3048" y="45338"/>
                </a:lnTo>
                <a:lnTo>
                  <a:pt x="11557" y="54990"/>
                </a:lnTo>
                <a:lnTo>
                  <a:pt x="21463" y="60578"/>
                </a:lnTo>
                <a:lnTo>
                  <a:pt x="32766" y="61721"/>
                </a:lnTo>
                <a:lnTo>
                  <a:pt x="45339" y="58800"/>
                </a:lnTo>
                <a:lnTo>
                  <a:pt x="55118" y="50164"/>
                </a:lnTo>
                <a:lnTo>
                  <a:pt x="60578" y="40258"/>
                </a:lnTo>
                <a:lnTo>
                  <a:pt x="61849" y="28955"/>
                </a:lnTo>
                <a:lnTo>
                  <a:pt x="58800" y="1638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8878316" y="3434715"/>
            <a:ext cx="57657" cy="57531"/>
          </a:xfrm>
          <a:custGeom>
            <a:avLst/>
            <a:gdLst/>
            <a:ahLst/>
            <a:cxnLst/>
            <a:rect l="l" t="t" r="r" b="b"/>
            <a:pathLst>
              <a:path w="57657" h="57531">
                <a:moveTo>
                  <a:pt x="51815" y="14986"/>
                </a:moveTo>
                <a:lnTo>
                  <a:pt x="47498" y="6604"/>
                </a:lnTo>
                <a:lnTo>
                  <a:pt x="37591" y="1143"/>
                </a:lnTo>
                <a:lnTo>
                  <a:pt x="26288" y="0"/>
                </a:lnTo>
                <a:lnTo>
                  <a:pt x="13715" y="2921"/>
                </a:lnTo>
                <a:lnTo>
                  <a:pt x="6730" y="10033"/>
                </a:lnTo>
                <a:lnTo>
                  <a:pt x="1269" y="19938"/>
                </a:lnTo>
                <a:lnTo>
                  <a:pt x="0" y="31242"/>
                </a:lnTo>
                <a:lnTo>
                  <a:pt x="4444" y="39624"/>
                </a:lnTo>
                <a:lnTo>
                  <a:pt x="10159" y="50800"/>
                </a:lnTo>
                <a:lnTo>
                  <a:pt x="20065" y="56261"/>
                </a:lnTo>
                <a:lnTo>
                  <a:pt x="31368" y="57531"/>
                </a:lnTo>
                <a:lnTo>
                  <a:pt x="39750" y="53212"/>
                </a:lnTo>
                <a:lnTo>
                  <a:pt x="50926" y="47371"/>
                </a:lnTo>
                <a:lnTo>
                  <a:pt x="56387" y="37464"/>
                </a:lnTo>
                <a:lnTo>
                  <a:pt x="57657" y="26162"/>
                </a:lnTo>
                <a:lnTo>
                  <a:pt x="51815" y="149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8878316" y="3434715"/>
            <a:ext cx="57657" cy="57531"/>
          </a:xfrm>
          <a:custGeom>
            <a:avLst/>
            <a:gdLst/>
            <a:ahLst/>
            <a:cxnLst/>
            <a:rect l="l" t="t" r="r" b="b"/>
            <a:pathLst>
              <a:path w="57657" h="57531">
                <a:moveTo>
                  <a:pt x="51815" y="14986"/>
                </a:moveTo>
                <a:lnTo>
                  <a:pt x="47498" y="6604"/>
                </a:lnTo>
                <a:lnTo>
                  <a:pt x="37591" y="1143"/>
                </a:lnTo>
                <a:lnTo>
                  <a:pt x="26288" y="0"/>
                </a:lnTo>
                <a:lnTo>
                  <a:pt x="13715" y="2921"/>
                </a:lnTo>
                <a:lnTo>
                  <a:pt x="6730" y="10033"/>
                </a:lnTo>
                <a:lnTo>
                  <a:pt x="1269" y="19938"/>
                </a:lnTo>
                <a:lnTo>
                  <a:pt x="0" y="31242"/>
                </a:lnTo>
                <a:lnTo>
                  <a:pt x="4444" y="39624"/>
                </a:lnTo>
                <a:lnTo>
                  <a:pt x="10159" y="50800"/>
                </a:lnTo>
                <a:lnTo>
                  <a:pt x="20065" y="56261"/>
                </a:lnTo>
                <a:lnTo>
                  <a:pt x="31368" y="57531"/>
                </a:lnTo>
                <a:lnTo>
                  <a:pt x="39750" y="53212"/>
                </a:lnTo>
                <a:lnTo>
                  <a:pt x="50926" y="47371"/>
                </a:lnTo>
                <a:lnTo>
                  <a:pt x="56387" y="37464"/>
                </a:lnTo>
                <a:lnTo>
                  <a:pt x="57657" y="26162"/>
                </a:lnTo>
                <a:lnTo>
                  <a:pt x="51815" y="1498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8853551" y="3655822"/>
            <a:ext cx="50419" cy="50545"/>
          </a:xfrm>
          <a:custGeom>
            <a:avLst/>
            <a:gdLst/>
            <a:ahLst/>
            <a:cxnLst/>
            <a:rect l="l" t="t" r="r" b="b"/>
            <a:pathLst>
              <a:path w="50419" h="50546">
                <a:moveTo>
                  <a:pt x="46100" y="15112"/>
                </a:moveTo>
                <a:lnTo>
                  <a:pt x="41782" y="6730"/>
                </a:lnTo>
                <a:lnTo>
                  <a:pt x="31876" y="1269"/>
                </a:lnTo>
                <a:lnTo>
                  <a:pt x="20574" y="0"/>
                </a:lnTo>
                <a:lnTo>
                  <a:pt x="12192" y="4317"/>
                </a:lnTo>
                <a:lnTo>
                  <a:pt x="3809" y="8635"/>
                </a:lnTo>
                <a:lnTo>
                  <a:pt x="1143" y="17144"/>
                </a:lnTo>
                <a:lnTo>
                  <a:pt x="0" y="28447"/>
                </a:lnTo>
                <a:lnTo>
                  <a:pt x="1524" y="38226"/>
                </a:lnTo>
                <a:lnTo>
                  <a:pt x="8635" y="45084"/>
                </a:lnTo>
                <a:lnTo>
                  <a:pt x="17145" y="47878"/>
                </a:lnTo>
                <a:lnTo>
                  <a:pt x="25526" y="50545"/>
                </a:lnTo>
                <a:lnTo>
                  <a:pt x="35432" y="49021"/>
                </a:lnTo>
                <a:lnTo>
                  <a:pt x="42291" y="41782"/>
                </a:lnTo>
                <a:lnTo>
                  <a:pt x="47751" y="31876"/>
                </a:lnTo>
                <a:lnTo>
                  <a:pt x="50419" y="23494"/>
                </a:lnTo>
                <a:lnTo>
                  <a:pt x="46100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8853551" y="3655822"/>
            <a:ext cx="50419" cy="50545"/>
          </a:xfrm>
          <a:custGeom>
            <a:avLst/>
            <a:gdLst/>
            <a:ahLst/>
            <a:cxnLst/>
            <a:rect l="l" t="t" r="r" b="b"/>
            <a:pathLst>
              <a:path w="50419" h="50546">
                <a:moveTo>
                  <a:pt x="46100" y="15112"/>
                </a:moveTo>
                <a:lnTo>
                  <a:pt x="41782" y="6730"/>
                </a:lnTo>
                <a:lnTo>
                  <a:pt x="31876" y="1269"/>
                </a:lnTo>
                <a:lnTo>
                  <a:pt x="20574" y="0"/>
                </a:lnTo>
                <a:lnTo>
                  <a:pt x="12192" y="4317"/>
                </a:lnTo>
                <a:lnTo>
                  <a:pt x="3809" y="8635"/>
                </a:lnTo>
                <a:lnTo>
                  <a:pt x="1143" y="17144"/>
                </a:lnTo>
                <a:lnTo>
                  <a:pt x="0" y="28447"/>
                </a:lnTo>
                <a:lnTo>
                  <a:pt x="1524" y="38226"/>
                </a:lnTo>
                <a:lnTo>
                  <a:pt x="8635" y="45084"/>
                </a:lnTo>
                <a:lnTo>
                  <a:pt x="17145" y="47878"/>
                </a:lnTo>
                <a:lnTo>
                  <a:pt x="25526" y="50545"/>
                </a:lnTo>
                <a:lnTo>
                  <a:pt x="35432" y="49021"/>
                </a:lnTo>
                <a:lnTo>
                  <a:pt x="42291" y="41782"/>
                </a:lnTo>
                <a:lnTo>
                  <a:pt x="47751" y="31876"/>
                </a:lnTo>
                <a:lnTo>
                  <a:pt x="50419" y="23494"/>
                </a:lnTo>
                <a:lnTo>
                  <a:pt x="46100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8787638" y="3866261"/>
            <a:ext cx="47751" cy="47751"/>
          </a:xfrm>
          <a:custGeom>
            <a:avLst/>
            <a:gdLst/>
            <a:ahLst/>
            <a:cxnLst/>
            <a:rect l="l" t="t" r="r" b="b"/>
            <a:pathLst>
              <a:path w="47751" h="47751">
                <a:moveTo>
                  <a:pt x="43433" y="13715"/>
                </a:moveTo>
                <a:lnTo>
                  <a:pt x="39115" y="5333"/>
                </a:lnTo>
                <a:lnTo>
                  <a:pt x="30606" y="2666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2793" y="17144"/>
                </a:lnTo>
                <a:lnTo>
                  <a:pt x="0" y="25526"/>
                </a:lnTo>
                <a:lnTo>
                  <a:pt x="4444" y="33908"/>
                </a:lnTo>
                <a:lnTo>
                  <a:pt x="8762" y="42290"/>
                </a:lnTo>
                <a:lnTo>
                  <a:pt x="17144" y="44957"/>
                </a:lnTo>
                <a:lnTo>
                  <a:pt x="25653" y="47751"/>
                </a:lnTo>
                <a:lnTo>
                  <a:pt x="34035" y="43306"/>
                </a:lnTo>
                <a:lnTo>
                  <a:pt x="42417" y="38988"/>
                </a:lnTo>
                <a:lnTo>
                  <a:pt x="45084" y="30480"/>
                </a:lnTo>
                <a:lnTo>
                  <a:pt x="47751" y="22097"/>
                </a:lnTo>
                <a:lnTo>
                  <a:pt x="4343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8787638" y="3866261"/>
            <a:ext cx="47751" cy="47751"/>
          </a:xfrm>
          <a:custGeom>
            <a:avLst/>
            <a:gdLst/>
            <a:ahLst/>
            <a:cxnLst/>
            <a:rect l="l" t="t" r="r" b="b"/>
            <a:pathLst>
              <a:path w="47751" h="47751">
                <a:moveTo>
                  <a:pt x="43433" y="13715"/>
                </a:moveTo>
                <a:lnTo>
                  <a:pt x="39115" y="5333"/>
                </a:lnTo>
                <a:lnTo>
                  <a:pt x="30606" y="2666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2793" y="17144"/>
                </a:lnTo>
                <a:lnTo>
                  <a:pt x="0" y="25526"/>
                </a:lnTo>
                <a:lnTo>
                  <a:pt x="4444" y="33908"/>
                </a:lnTo>
                <a:lnTo>
                  <a:pt x="8762" y="42290"/>
                </a:lnTo>
                <a:lnTo>
                  <a:pt x="17144" y="44957"/>
                </a:lnTo>
                <a:lnTo>
                  <a:pt x="25653" y="47751"/>
                </a:lnTo>
                <a:lnTo>
                  <a:pt x="34035" y="43306"/>
                </a:lnTo>
                <a:lnTo>
                  <a:pt x="42417" y="38988"/>
                </a:lnTo>
                <a:lnTo>
                  <a:pt x="45084" y="30480"/>
                </a:lnTo>
                <a:lnTo>
                  <a:pt x="47751" y="22097"/>
                </a:lnTo>
                <a:lnTo>
                  <a:pt x="4343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7030720" y="2250186"/>
            <a:ext cx="77215" cy="77215"/>
          </a:xfrm>
          <a:custGeom>
            <a:avLst/>
            <a:gdLst/>
            <a:ahLst/>
            <a:cxnLst/>
            <a:rect l="l" t="t" r="r" b="b"/>
            <a:pathLst>
              <a:path w="77215" h="77215">
                <a:moveTo>
                  <a:pt x="72771" y="19176"/>
                </a:moveTo>
                <a:lnTo>
                  <a:pt x="64134" y="9398"/>
                </a:lnTo>
                <a:lnTo>
                  <a:pt x="50037" y="2539"/>
                </a:lnTo>
                <a:lnTo>
                  <a:pt x="34416" y="0"/>
                </a:lnTo>
                <a:lnTo>
                  <a:pt x="19050" y="4444"/>
                </a:lnTo>
                <a:lnTo>
                  <a:pt x="9398" y="13080"/>
                </a:lnTo>
                <a:lnTo>
                  <a:pt x="2539" y="27177"/>
                </a:lnTo>
                <a:lnTo>
                  <a:pt x="0" y="42672"/>
                </a:lnTo>
                <a:lnTo>
                  <a:pt x="2921" y="55372"/>
                </a:lnTo>
                <a:lnTo>
                  <a:pt x="12953" y="67817"/>
                </a:lnTo>
                <a:lnTo>
                  <a:pt x="27177" y="74675"/>
                </a:lnTo>
                <a:lnTo>
                  <a:pt x="42672" y="77215"/>
                </a:lnTo>
                <a:lnTo>
                  <a:pt x="55245" y="74167"/>
                </a:lnTo>
                <a:lnTo>
                  <a:pt x="67818" y="64135"/>
                </a:lnTo>
                <a:lnTo>
                  <a:pt x="74549" y="50037"/>
                </a:lnTo>
                <a:lnTo>
                  <a:pt x="77215" y="34543"/>
                </a:lnTo>
                <a:lnTo>
                  <a:pt x="72771" y="19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7030720" y="2250186"/>
            <a:ext cx="77215" cy="77215"/>
          </a:xfrm>
          <a:custGeom>
            <a:avLst/>
            <a:gdLst/>
            <a:ahLst/>
            <a:cxnLst/>
            <a:rect l="l" t="t" r="r" b="b"/>
            <a:pathLst>
              <a:path w="77215" h="77215">
                <a:moveTo>
                  <a:pt x="72771" y="19176"/>
                </a:moveTo>
                <a:lnTo>
                  <a:pt x="64134" y="9398"/>
                </a:lnTo>
                <a:lnTo>
                  <a:pt x="50037" y="2539"/>
                </a:lnTo>
                <a:lnTo>
                  <a:pt x="34416" y="0"/>
                </a:lnTo>
                <a:lnTo>
                  <a:pt x="19050" y="4444"/>
                </a:lnTo>
                <a:lnTo>
                  <a:pt x="9398" y="13080"/>
                </a:lnTo>
                <a:lnTo>
                  <a:pt x="2539" y="27177"/>
                </a:lnTo>
                <a:lnTo>
                  <a:pt x="0" y="42672"/>
                </a:lnTo>
                <a:lnTo>
                  <a:pt x="2921" y="55372"/>
                </a:lnTo>
                <a:lnTo>
                  <a:pt x="12953" y="67817"/>
                </a:lnTo>
                <a:lnTo>
                  <a:pt x="27177" y="74675"/>
                </a:lnTo>
                <a:lnTo>
                  <a:pt x="42672" y="77215"/>
                </a:lnTo>
                <a:lnTo>
                  <a:pt x="55245" y="74167"/>
                </a:lnTo>
                <a:lnTo>
                  <a:pt x="67818" y="64135"/>
                </a:lnTo>
                <a:lnTo>
                  <a:pt x="74549" y="50037"/>
                </a:lnTo>
                <a:lnTo>
                  <a:pt x="77215" y="34543"/>
                </a:lnTo>
                <a:lnTo>
                  <a:pt x="72771" y="19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6849618" y="2371090"/>
            <a:ext cx="68833" cy="70104"/>
          </a:xfrm>
          <a:custGeom>
            <a:avLst/>
            <a:gdLst/>
            <a:ahLst/>
            <a:cxnLst/>
            <a:rect l="l" t="t" r="r" b="b"/>
            <a:pathLst>
              <a:path w="68833" h="70104">
                <a:moveTo>
                  <a:pt x="64388" y="17780"/>
                </a:moveTo>
                <a:lnTo>
                  <a:pt x="55879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7779" y="2921"/>
                </a:lnTo>
                <a:lnTo>
                  <a:pt x="8127" y="11557"/>
                </a:lnTo>
                <a:lnTo>
                  <a:pt x="1270" y="25654"/>
                </a:lnTo>
                <a:lnTo>
                  <a:pt x="0" y="36957"/>
                </a:lnTo>
                <a:lnTo>
                  <a:pt x="3048" y="49530"/>
                </a:lnTo>
                <a:lnTo>
                  <a:pt x="13080" y="62102"/>
                </a:lnTo>
                <a:lnTo>
                  <a:pt x="22986" y="67563"/>
                </a:lnTo>
                <a:lnTo>
                  <a:pt x="38480" y="70104"/>
                </a:lnTo>
                <a:lnTo>
                  <a:pt x="49656" y="64388"/>
                </a:lnTo>
                <a:lnTo>
                  <a:pt x="60832" y="58547"/>
                </a:lnTo>
                <a:lnTo>
                  <a:pt x="67563" y="44323"/>
                </a:lnTo>
                <a:lnTo>
                  <a:pt x="68833" y="33147"/>
                </a:lnTo>
                <a:lnTo>
                  <a:pt x="64388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6849618" y="2371090"/>
            <a:ext cx="68833" cy="70104"/>
          </a:xfrm>
          <a:custGeom>
            <a:avLst/>
            <a:gdLst/>
            <a:ahLst/>
            <a:cxnLst/>
            <a:rect l="l" t="t" r="r" b="b"/>
            <a:pathLst>
              <a:path w="68833" h="70104">
                <a:moveTo>
                  <a:pt x="64388" y="17780"/>
                </a:moveTo>
                <a:lnTo>
                  <a:pt x="55879" y="8000"/>
                </a:lnTo>
                <a:lnTo>
                  <a:pt x="45847" y="2539"/>
                </a:lnTo>
                <a:lnTo>
                  <a:pt x="30352" y="0"/>
                </a:lnTo>
                <a:lnTo>
                  <a:pt x="17779" y="2921"/>
                </a:lnTo>
                <a:lnTo>
                  <a:pt x="8127" y="11557"/>
                </a:lnTo>
                <a:lnTo>
                  <a:pt x="1270" y="25654"/>
                </a:lnTo>
                <a:lnTo>
                  <a:pt x="0" y="36957"/>
                </a:lnTo>
                <a:lnTo>
                  <a:pt x="3048" y="49530"/>
                </a:lnTo>
                <a:lnTo>
                  <a:pt x="13080" y="62102"/>
                </a:lnTo>
                <a:lnTo>
                  <a:pt x="22986" y="67563"/>
                </a:lnTo>
                <a:lnTo>
                  <a:pt x="38480" y="70104"/>
                </a:lnTo>
                <a:lnTo>
                  <a:pt x="49656" y="64388"/>
                </a:lnTo>
                <a:lnTo>
                  <a:pt x="60832" y="58547"/>
                </a:lnTo>
                <a:lnTo>
                  <a:pt x="67563" y="44323"/>
                </a:lnTo>
                <a:lnTo>
                  <a:pt x="68833" y="33147"/>
                </a:lnTo>
                <a:lnTo>
                  <a:pt x="64388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6689979" y="2522474"/>
            <a:ext cx="63373" cy="63118"/>
          </a:xfrm>
          <a:custGeom>
            <a:avLst/>
            <a:gdLst/>
            <a:ahLst/>
            <a:cxnLst/>
            <a:rect l="l" t="t" r="r" b="b"/>
            <a:pathLst>
              <a:path w="63373" h="63118">
                <a:moveTo>
                  <a:pt x="57530" y="16383"/>
                </a:moveTo>
                <a:lnTo>
                  <a:pt x="53213" y="8000"/>
                </a:lnTo>
                <a:lnTo>
                  <a:pt x="39116" y="1270"/>
                </a:lnTo>
                <a:lnTo>
                  <a:pt x="27813" y="0"/>
                </a:lnTo>
                <a:lnTo>
                  <a:pt x="16637" y="5714"/>
                </a:lnTo>
                <a:lnTo>
                  <a:pt x="8254" y="10160"/>
                </a:lnTo>
                <a:lnTo>
                  <a:pt x="0" y="21462"/>
                </a:lnTo>
                <a:lnTo>
                  <a:pt x="253" y="35560"/>
                </a:lnTo>
                <a:lnTo>
                  <a:pt x="1777" y="45338"/>
                </a:lnTo>
                <a:lnTo>
                  <a:pt x="10414" y="55117"/>
                </a:lnTo>
                <a:lnTo>
                  <a:pt x="20320" y="60578"/>
                </a:lnTo>
                <a:lnTo>
                  <a:pt x="35814" y="63118"/>
                </a:lnTo>
                <a:lnTo>
                  <a:pt x="44196" y="58800"/>
                </a:lnTo>
                <a:lnTo>
                  <a:pt x="55372" y="52959"/>
                </a:lnTo>
                <a:lnTo>
                  <a:pt x="59309" y="40259"/>
                </a:lnTo>
                <a:lnTo>
                  <a:pt x="63373" y="27559"/>
                </a:lnTo>
                <a:lnTo>
                  <a:pt x="57530" y="1638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6689979" y="2522474"/>
            <a:ext cx="63373" cy="63118"/>
          </a:xfrm>
          <a:custGeom>
            <a:avLst/>
            <a:gdLst/>
            <a:ahLst/>
            <a:cxnLst/>
            <a:rect l="l" t="t" r="r" b="b"/>
            <a:pathLst>
              <a:path w="63373" h="63118">
                <a:moveTo>
                  <a:pt x="57530" y="16383"/>
                </a:moveTo>
                <a:lnTo>
                  <a:pt x="53213" y="8000"/>
                </a:lnTo>
                <a:lnTo>
                  <a:pt x="39116" y="1270"/>
                </a:lnTo>
                <a:lnTo>
                  <a:pt x="27813" y="0"/>
                </a:lnTo>
                <a:lnTo>
                  <a:pt x="16637" y="5714"/>
                </a:lnTo>
                <a:lnTo>
                  <a:pt x="8254" y="10160"/>
                </a:lnTo>
                <a:lnTo>
                  <a:pt x="0" y="21462"/>
                </a:lnTo>
                <a:lnTo>
                  <a:pt x="253" y="35560"/>
                </a:lnTo>
                <a:lnTo>
                  <a:pt x="1777" y="45338"/>
                </a:lnTo>
                <a:lnTo>
                  <a:pt x="10414" y="55117"/>
                </a:lnTo>
                <a:lnTo>
                  <a:pt x="20320" y="60578"/>
                </a:lnTo>
                <a:lnTo>
                  <a:pt x="35814" y="63118"/>
                </a:lnTo>
                <a:lnTo>
                  <a:pt x="44196" y="58800"/>
                </a:lnTo>
                <a:lnTo>
                  <a:pt x="55372" y="52959"/>
                </a:lnTo>
                <a:lnTo>
                  <a:pt x="59309" y="40259"/>
                </a:lnTo>
                <a:lnTo>
                  <a:pt x="63373" y="27559"/>
                </a:lnTo>
                <a:lnTo>
                  <a:pt x="57530" y="1638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6560693" y="2701544"/>
            <a:ext cx="53339" cy="53339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1688" y="13715"/>
                </a:moveTo>
                <a:lnTo>
                  <a:pt x="44576" y="6730"/>
                </a:lnTo>
                <a:lnTo>
                  <a:pt x="34671" y="1269"/>
                </a:lnTo>
                <a:lnTo>
                  <a:pt x="23367" y="0"/>
                </a:lnTo>
                <a:lnTo>
                  <a:pt x="13588" y="1523"/>
                </a:lnTo>
                <a:lnTo>
                  <a:pt x="6730" y="8635"/>
                </a:lnTo>
                <a:lnTo>
                  <a:pt x="1142" y="18668"/>
                </a:lnTo>
                <a:lnTo>
                  <a:pt x="0" y="29844"/>
                </a:lnTo>
                <a:lnTo>
                  <a:pt x="1524" y="39750"/>
                </a:lnTo>
                <a:lnTo>
                  <a:pt x="8635" y="46608"/>
                </a:lnTo>
                <a:lnTo>
                  <a:pt x="18541" y="52069"/>
                </a:lnTo>
                <a:lnTo>
                  <a:pt x="29845" y="53339"/>
                </a:lnTo>
                <a:lnTo>
                  <a:pt x="39624" y="51815"/>
                </a:lnTo>
                <a:lnTo>
                  <a:pt x="46608" y="44703"/>
                </a:lnTo>
                <a:lnTo>
                  <a:pt x="52070" y="34797"/>
                </a:lnTo>
                <a:lnTo>
                  <a:pt x="53339" y="23494"/>
                </a:lnTo>
                <a:lnTo>
                  <a:pt x="51688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6560693" y="2701544"/>
            <a:ext cx="53339" cy="53339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1688" y="13715"/>
                </a:moveTo>
                <a:lnTo>
                  <a:pt x="44576" y="6730"/>
                </a:lnTo>
                <a:lnTo>
                  <a:pt x="34671" y="1269"/>
                </a:lnTo>
                <a:lnTo>
                  <a:pt x="23367" y="0"/>
                </a:lnTo>
                <a:lnTo>
                  <a:pt x="13588" y="1523"/>
                </a:lnTo>
                <a:lnTo>
                  <a:pt x="6730" y="8635"/>
                </a:lnTo>
                <a:lnTo>
                  <a:pt x="1142" y="18668"/>
                </a:lnTo>
                <a:lnTo>
                  <a:pt x="0" y="29844"/>
                </a:lnTo>
                <a:lnTo>
                  <a:pt x="1524" y="39750"/>
                </a:lnTo>
                <a:lnTo>
                  <a:pt x="8635" y="46608"/>
                </a:lnTo>
                <a:lnTo>
                  <a:pt x="18541" y="52069"/>
                </a:lnTo>
                <a:lnTo>
                  <a:pt x="29845" y="53339"/>
                </a:lnTo>
                <a:lnTo>
                  <a:pt x="39624" y="51815"/>
                </a:lnTo>
                <a:lnTo>
                  <a:pt x="46608" y="44703"/>
                </a:lnTo>
                <a:lnTo>
                  <a:pt x="52070" y="34797"/>
                </a:lnTo>
                <a:lnTo>
                  <a:pt x="53339" y="23494"/>
                </a:lnTo>
                <a:lnTo>
                  <a:pt x="51688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6459474" y="2896870"/>
            <a:ext cx="52070" cy="50800"/>
          </a:xfrm>
          <a:custGeom>
            <a:avLst/>
            <a:gdLst/>
            <a:ahLst/>
            <a:cxnLst/>
            <a:rect l="l" t="t" r="r" b="b"/>
            <a:pathLst>
              <a:path w="52070" h="50800">
                <a:moveTo>
                  <a:pt x="1270" y="17399"/>
                </a:moveTo>
                <a:lnTo>
                  <a:pt x="0" y="28701"/>
                </a:lnTo>
                <a:lnTo>
                  <a:pt x="4317" y="36956"/>
                </a:lnTo>
                <a:lnTo>
                  <a:pt x="8762" y="45338"/>
                </a:lnTo>
                <a:lnTo>
                  <a:pt x="18668" y="50800"/>
                </a:lnTo>
                <a:lnTo>
                  <a:pt x="28448" y="49275"/>
                </a:lnTo>
                <a:lnTo>
                  <a:pt x="38226" y="47751"/>
                </a:lnTo>
                <a:lnTo>
                  <a:pt x="45211" y="40639"/>
                </a:lnTo>
                <a:lnTo>
                  <a:pt x="52070" y="33527"/>
                </a:lnTo>
                <a:lnTo>
                  <a:pt x="50546" y="23621"/>
                </a:lnTo>
                <a:lnTo>
                  <a:pt x="49022" y="13842"/>
                </a:lnTo>
                <a:lnTo>
                  <a:pt x="41910" y="6984"/>
                </a:lnTo>
                <a:lnTo>
                  <a:pt x="34798" y="0"/>
                </a:lnTo>
                <a:lnTo>
                  <a:pt x="24891" y="1524"/>
                </a:lnTo>
                <a:lnTo>
                  <a:pt x="15112" y="3175"/>
                </a:lnTo>
                <a:lnTo>
                  <a:pt x="8254" y="10287"/>
                </a:lnTo>
                <a:lnTo>
                  <a:pt x="1270" y="173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6459474" y="2896870"/>
            <a:ext cx="52070" cy="50800"/>
          </a:xfrm>
          <a:custGeom>
            <a:avLst/>
            <a:gdLst/>
            <a:ahLst/>
            <a:cxnLst/>
            <a:rect l="l" t="t" r="r" b="b"/>
            <a:pathLst>
              <a:path w="52070" h="50800">
                <a:moveTo>
                  <a:pt x="1270" y="17399"/>
                </a:moveTo>
                <a:lnTo>
                  <a:pt x="0" y="28701"/>
                </a:lnTo>
                <a:lnTo>
                  <a:pt x="4317" y="36956"/>
                </a:lnTo>
                <a:lnTo>
                  <a:pt x="8762" y="45338"/>
                </a:lnTo>
                <a:lnTo>
                  <a:pt x="18668" y="50800"/>
                </a:lnTo>
                <a:lnTo>
                  <a:pt x="28448" y="49275"/>
                </a:lnTo>
                <a:lnTo>
                  <a:pt x="38226" y="47751"/>
                </a:lnTo>
                <a:lnTo>
                  <a:pt x="45211" y="40639"/>
                </a:lnTo>
                <a:lnTo>
                  <a:pt x="52070" y="33527"/>
                </a:lnTo>
                <a:lnTo>
                  <a:pt x="50546" y="23621"/>
                </a:lnTo>
                <a:lnTo>
                  <a:pt x="49022" y="13842"/>
                </a:lnTo>
                <a:lnTo>
                  <a:pt x="41910" y="6984"/>
                </a:lnTo>
                <a:lnTo>
                  <a:pt x="34798" y="0"/>
                </a:lnTo>
                <a:lnTo>
                  <a:pt x="24891" y="1524"/>
                </a:lnTo>
                <a:lnTo>
                  <a:pt x="15112" y="3175"/>
                </a:lnTo>
                <a:lnTo>
                  <a:pt x="8254" y="10287"/>
                </a:lnTo>
                <a:lnTo>
                  <a:pt x="1270" y="173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6396355" y="3108705"/>
            <a:ext cx="46609" cy="46609"/>
          </a:xfrm>
          <a:custGeom>
            <a:avLst/>
            <a:gdLst/>
            <a:ahLst/>
            <a:cxnLst/>
            <a:rect l="l" t="t" r="r" b="b"/>
            <a:pathLst>
              <a:path w="46609" h="46609">
                <a:moveTo>
                  <a:pt x="45085" y="20955"/>
                </a:moveTo>
                <a:lnTo>
                  <a:pt x="43561" y="11049"/>
                </a:lnTo>
                <a:lnTo>
                  <a:pt x="37846" y="6985"/>
                </a:lnTo>
                <a:lnTo>
                  <a:pt x="30734" y="0"/>
                </a:lnTo>
                <a:lnTo>
                  <a:pt x="20955" y="1651"/>
                </a:lnTo>
                <a:lnTo>
                  <a:pt x="11049" y="3175"/>
                </a:lnTo>
                <a:lnTo>
                  <a:pt x="6985" y="8763"/>
                </a:lnTo>
                <a:lnTo>
                  <a:pt x="0" y="16002"/>
                </a:lnTo>
                <a:lnTo>
                  <a:pt x="1650" y="25781"/>
                </a:lnTo>
                <a:lnTo>
                  <a:pt x="1650" y="32766"/>
                </a:lnTo>
                <a:lnTo>
                  <a:pt x="8762" y="39751"/>
                </a:lnTo>
                <a:lnTo>
                  <a:pt x="16002" y="46609"/>
                </a:lnTo>
                <a:lnTo>
                  <a:pt x="25781" y="45085"/>
                </a:lnTo>
                <a:lnTo>
                  <a:pt x="32766" y="44958"/>
                </a:lnTo>
                <a:lnTo>
                  <a:pt x="39750" y="37846"/>
                </a:lnTo>
                <a:lnTo>
                  <a:pt x="46609" y="30734"/>
                </a:lnTo>
                <a:lnTo>
                  <a:pt x="45085" y="209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6396355" y="3108705"/>
            <a:ext cx="46609" cy="46609"/>
          </a:xfrm>
          <a:custGeom>
            <a:avLst/>
            <a:gdLst/>
            <a:ahLst/>
            <a:cxnLst/>
            <a:rect l="l" t="t" r="r" b="b"/>
            <a:pathLst>
              <a:path w="46609" h="46609">
                <a:moveTo>
                  <a:pt x="45085" y="20955"/>
                </a:moveTo>
                <a:lnTo>
                  <a:pt x="43561" y="11049"/>
                </a:lnTo>
                <a:lnTo>
                  <a:pt x="37846" y="6985"/>
                </a:lnTo>
                <a:lnTo>
                  <a:pt x="30734" y="0"/>
                </a:lnTo>
                <a:lnTo>
                  <a:pt x="20955" y="1651"/>
                </a:lnTo>
                <a:lnTo>
                  <a:pt x="11049" y="3175"/>
                </a:lnTo>
                <a:lnTo>
                  <a:pt x="6985" y="8763"/>
                </a:lnTo>
                <a:lnTo>
                  <a:pt x="0" y="16002"/>
                </a:lnTo>
                <a:lnTo>
                  <a:pt x="1650" y="25781"/>
                </a:lnTo>
                <a:lnTo>
                  <a:pt x="1650" y="32766"/>
                </a:lnTo>
                <a:lnTo>
                  <a:pt x="8762" y="39751"/>
                </a:lnTo>
                <a:lnTo>
                  <a:pt x="16002" y="46609"/>
                </a:lnTo>
                <a:lnTo>
                  <a:pt x="25781" y="45085"/>
                </a:lnTo>
                <a:lnTo>
                  <a:pt x="32766" y="44958"/>
                </a:lnTo>
                <a:lnTo>
                  <a:pt x="39750" y="37846"/>
                </a:lnTo>
                <a:lnTo>
                  <a:pt x="46609" y="30734"/>
                </a:lnTo>
                <a:lnTo>
                  <a:pt x="45085" y="209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8192008" y="2471928"/>
            <a:ext cx="66294" cy="64643"/>
          </a:xfrm>
          <a:custGeom>
            <a:avLst/>
            <a:gdLst/>
            <a:ahLst/>
            <a:cxnLst/>
            <a:rect l="l" t="t" r="r" b="b"/>
            <a:pathLst>
              <a:path w="66294" h="64643">
                <a:moveTo>
                  <a:pt x="253" y="39877"/>
                </a:moveTo>
                <a:lnTo>
                  <a:pt x="4572" y="48260"/>
                </a:lnTo>
                <a:lnTo>
                  <a:pt x="11684" y="55118"/>
                </a:lnTo>
                <a:lnTo>
                  <a:pt x="18796" y="62102"/>
                </a:lnTo>
                <a:lnTo>
                  <a:pt x="30099" y="63373"/>
                </a:lnTo>
                <a:lnTo>
                  <a:pt x="41401" y="64643"/>
                </a:lnTo>
                <a:lnTo>
                  <a:pt x="52577" y="58800"/>
                </a:lnTo>
                <a:lnTo>
                  <a:pt x="62230" y="50164"/>
                </a:lnTo>
                <a:lnTo>
                  <a:pt x="66294" y="37464"/>
                </a:lnTo>
                <a:lnTo>
                  <a:pt x="63246" y="24892"/>
                </a:lnTo>
                <a:lnTo>
                  <a:pt x="63246" y="17907"/>
                </a:lnTo>
                <a:lnTo>
                  <a:pt x="54610" y="8127"/>
                </a:lnTo>
                <a:lnTo>
                  <a:pt x="47498" y="1270"/>
                </a:lnTo>
                <a:lnTo>
                  <a:pt x="36195" y="0"/>
                </a:lnTo>
                <a:lnTo>
                  <a:pt x="26416" y="1524"/>
                </a:lnTo>
                <a:lnTo>
                  <a:pt x="13843" y="4572"/>
                </a:lnTo>
                <a:lnTo>
                  <a:pt x="5461" y="15875"/>
                </a:lnTo>
                <a:lnTo>
                  <a:pt x="0" y="25781"/>
                </a:lnTo>
                <a:lnTo>
                  <a:pt x="253" y="398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8192008" y="2471928"/>
            <a:ext cx="66294" cy="64643"/>
          </a:xfrm>
          <a:custGeom>
            <a:avLst/>
            <a:gdLst/>
            <a:ahLst/>
            <a:cxnLst/>
            <a:rect l="l" t="t" r="r" b="b"/>
            <a:pathLst>
              <a:path w="66294" h="64643">
                <a:moveTo>
                  <a:pt x="253" y="39877"/>
                </a:moveTo>
                <a:lnTo>
                  <a:pt x="4572" y="48260"/>
                </a:lnTo>
                <a:lnTo>
                  <a:pt x="11684" y="55118"/>
                </a:lnTo>
                <a:lnTo>
                  <a:pt x="18796" y="62102"/>
                </a:lnTo>
                <a:lnTo>
                  <a:pt x="30099" y="63373"/>
                </a:lnTo>
                <a:lnTo>
                  <a:pt x="41401" y="64643"/>
                </a:lnTo>
                <a:lnTo>
                  <a:pt x="52577" y="58800"/>
                </a:lnTo>
                <a:lnTo>
                  <a:pt x="62230" y="50164"/>
                </a:lnTo>
                <a:lnTo>
                  <a:pt x="66294" y="37464"/>
                </a:lnTo>
                <a:lnTo>
                  <a:pt x="63246" y="24892"/>
                </a:lnTo>
                <a:lnTo>
                  <a:pt x="63246" y="17907"/>
                </a:lnTo>
                <a:lnTo>
                  <a:pt x="54610" y="8127"/>
                </a:lnTo>
                <a:lnTo>
                  <a:pt x="47498" y="1270"/>
                </a:lnTo>
                <a:lnTo>
                  <a:pt x="36195" y="0"/>
                </a:lnTo>
                <a:lnTo>
                  <a:pt x="26416" y="1524"/>
                </a:lnTo>
                <a:lnTo>
                  <a:pt x="13843" y="4572"/>
                </a:lnTo>
                <a:lnTo>
                  <a:pt x="5461" y="15875"/>
                </a:lnTo>
                <a:lnTo>
                  <a:pt x="0" y="25781"/>
                </a:lnTo>
                <a:lnTo>
                  <a:pt x="253" y="398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8343010" y="2588005"/>
            <a:ext cx="58928" cy="60198"/>
          </a:xfrm>
          <a:custGeom>
            <a:avLst/>
            <a:gdLst/>
            <a:ahLst/>
            <a:cxnLst/>
            <a:rect l="l" t="t" r="r" b="b"/>
            <a:pathLst>
              <a:path w="58928" h="60198">
                <a:moveTo>
                  <a:pt x="4318" y="45212"/>
                </a:moveTo>
                <a:lnTo>
                  <a:pt x="11430" y="52197"/>
                </a:lnTo>
                <a:lnTo>
                  <a:pt x="17145" y="56261"/>
                </a:lnTo>
                <a:lnTo>
                  <a:pt x="25527" y="58928"/>
                </a:lnTo>
                <a:lnTo>
                  <a:pt x="36830" y="60198"/>
                </a:lnTo>
                <a:lnTo>
                  <a:pt x="48006" y="54356"/>
                </a:lnTo>
                <a:lnTo>
                  <a:pt x="54864" y="47244"/>
                </a:lnTo>
                <a:lnTo>
                  <a:pt x="58928" y="34544"/>
                </a:lnTo>
                <a:lnTo>
                  <a:pt x="57404" y="24765"/>
                </a:lnTo>
                <a:lnTo>
                  <a:pt x="57277" y="17780"/>
                </a:lnTo>
                <a:lnTo>
                  <a:pt x="50165" y="10795"/>
                </a:lnTo>
                <a:lnTo>
                  <a:pt x="43053" y="3937"/>
                </a:lnTo>
                <a:lnTo>
                  <a:pt x="34544" y="1143"/>
                </a:lnTo>
                <a:lnTo>
                  <a:pt x="23241" y="0"/>
                </a:lnTo>
                <a:lnTo>
                  <a:pt x="12065" y="5715"/>
                </a:lnTo>
                <a:lnTo>
                  <a:pt x="5207" y="12827"/>
                </a:lnTo>
                <a:lnTo>
                  <a:pt x="1143" y="25527"/>
                </a:lnTo>
                <a:lnTo>
                  <a:pt x="0" y="36830"/>
                </a:lnTo>
                <a:lnTo>
                  <a:pt x="4318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8343010" y="2588005"/>
            <a:ext cx="58928" cy="60198"/>
          </a:xfrm>
          <a:custGeom>
            <a:avLst/>
            <a:gdLst/>
            <a:ahLst/>
            <a:cxnLst/>
            <a:rect l="l" t="t" r="r" b="b"/>
            <a:pathLst>
              <a:path w="58928" h="60198">
                <a:moveTo>
                  <a:pt x="4318" y="45212"/>
                </a:moveTo>
                <a:lnTo>
                  <a:pt x="11430" y="52197"/>
                </a:lnTo>
                <a:lnTo>
                  <a:pt x="17145" y="56261"/>
                </a:lnTo>
                <a:lnTo>
                  <a:pt x="25527" y="58928"/>
                </a:lnTo>
                <a:lnTo>
                  <a:pt x="36830" y="60198"/>
                </a:lnTo>
                <a:lnTo>
                  <a:pt x="48006" y="54356"/>
                </a:lnTo>
                <a:lnTo>
                  <a:pt x="54864" y="47244"/>
                </a:lnTo>
                <a:lnTo>
                  <a:pt x="58928" y="34544"/>
                </a:lnTo>
                <a:lnTo>
                  <a:pt x="57404" y="24765"/>
                </a:lnTo>
                <a:lnTo>
                  <a:pt x="57277" y="17780"/>
                </a:lnTo>
                <a:lnTo>
                  <a:pt x="50165" y="10795"/>
                </a:lnTo>
                <a:lnTo>
                  <a:pt x="43053" y="3937"/>
                </a:lnTo>
                <a:lnTo>
                  <a:pt x="34544" y="1143"/>
                </a:lnTo>
                <a:lnTo>
                  <a:pt x="23241" y="0"/>
                </a:lnTo>
                <a:lnTo>
                  <a:pt x="12065" y="5715"/>
                </a:lnTo>
                <a:lnTo>
                  <a:pt x="5207" y="12827"/>
                </a:lnTo>
                <a:lnTo>
                  <a:pt x="1143" y="25527"/>
                </a:lnTo>
                <a:lnTo>
                  <a:pt x="0" y="36830"/>
                </a:lnTo>
                <a:lnTo>
                  <a:pt x="4318" y="45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8472805" y="2729357"/>
            <a:ext cx="51943" cy="53466"/>
          </a:xfrm>
          <a:custGeom>
            <a:avLst/>
            <a:gdLst/>
            <a:ahLst/>
            <a:cxnLst/>
            <a:rect l="l" t="t" r="r" b="b"/>
            <a:pathLst>
              <a:path w="51943" h="53466">
                <a:moveTo>
                  <a:pt x="49022" y="15112"/>
                </a:moveTo>
                <a:lnTo>
                  <a:pt x="44703" y="6730"/>
                </a:lnTo>
                <a:lnTo>
                  <a:pt x="38989" y="2666"/>
                </a:lnTo>
                <a:lnTo>
                  <a:pt x="30479" y="0"/>
                </a:lnTo>
                <a:lnTo>
                  <a:pt x="20700" y="1523"/>
                </a:lnTo>
                <a:lnTo>
                  <a:pt x="12319" y="5841"/>
                </a:lnTo>
                <a:lnTo>
                  <a:pt x="5461" y="12953"/>
                </a:lnTo>
                <a:lnTo>
                  <a:pt x="0" y="22859"/>
                </a:lnTo>
                <a:lnTo>
                  <a:pt x="1524" y="32765"/>
                </a:lnTo>
                <a:lnTo>
                  <a:pt x="1650" y="39750"/>
                </a:lnTo>
                <a:lnTo>
                  <a:pt x="8763" y="46608"/>
                </a:lnTo>
                <a:lnTo>
                  <a:pt x="14477" y="50800"/>
                </a:lnTo>
                <a:lnTo>
                  <a:pt x="22860" y="53466"/>
                </a:lnTo>
                <a:lnTo>
                  <a:pt x="32766" y="51942"/>
                </a:lnTo>
                <a:lnTo>
                  <a:pt x="41148" y="47625"/>
                </a:lnTo>
                <a:lnTo>
                  <a:pt x="48005" y="40512"/>
                </a:lnTo>
                <a:lnTo>
                  <a:pt x="50673" y="32003"/>
                </a:lnTo>
                <a:lnTo>
                  <a:pt x="51943" y="20700"/>
                </a:lnTo>
                <a:lnTo>
                  <a:pt x="49022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8472805" y="2729357"/>
            <a:ext cx="51943" cy="53466"/>
          </a:xfrm>
          <a:custGeom>
            <a:avLst/>
            <a:gdLst/>
            <a:ahLst/>
            <a:cxnLst/>
            <a:rect l="l" t="t" r="r" b="b"/>
            <a:pathLst>
              <a:path w="51943" h="53466">
                <a:moveTo>
                  <a:pt x="49022" y="15112"/>
                </a:moveTo>
                <a:lnTo>
                  <a:pt x="44703" y="6730"/>
                </a:lnTo>
                <a:lnTo>
                  <a:pt x="38989" y="2666"/>
                </a:lnTo>
                <a:lnTo>
                  <a:pt x="30479" y="0"/>
                </a:lnTo>
                <a:lnTo>
                  <a:pt x="20700" y="1523"/>
                </a:lnTo>
                <a:lnTo>
                  <a:pt x="12319" y="5841"/>
                </a:lnTo>
                <a:lnTo>
                  <a:pt x="5461" y="12953"/>
                </a:lnTo>
                <a:lnTo>
                  <a:pt x="0" y="22859"/>
                </a:lnTo>
                <a:lnTo>
                  <a:pt x="1524" y="32765"/>
                </a:lnTo>
                <a:lnTo>
                  <a:pt x="1650" y="39750"/>
                </a:lnTo>
                <a:lnTo>
                  <a:pt x="8763" y="46608"/>
                </a:lnTo>
                <a:lnTo>
                  <a:pt x="14477" y="50800"/>
                </a:lnTo>
                <a:lnTo>
                  <a:pt x="22860" y="53466"/>
                </a:lnTo>
                <a:lnTo>
                  <a:pt x="32766" y="51942"/>
                </a:lnTo>
                <a:lnTo>
                  <a:pt x="41148" y="47625"/>
                </a:lnTo>
                <a:lnTo>
                  <a:pt x="48005" y="40512"/>
                </a:lnTo>
                <a:lnTo>
                  <a:pt x="50673" y="32003"/>
                </a:lnTo>
                <a:lnTo>
                  <a:pt x="51943" y="20700"/>
                </a:lnTo>
                <a:lnTo>
                  <a:pt x="49022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8574913" y="2890774"/>
            <a:ext cx="47878" cy="45338"/>
          </a:xfrm>
          <a:custGeom>
            <a:avLst/>
            <a:gdLst/>
            <a:ahLst/>
            <a:cxnLst/>
            <a:rect l="l" t="t" r="r" b="b"/>
            <a:pathLst>
              <a:path w="47878" h="45338">
                <a:moveTo>
                  <a:pt x="1523" y="27177"/>
                </a:moveTo>
                <a:lnTo>
                  <a:pt x="1650" y="34289"/>
                </a:lnTo>
                <a:lnTo>
                  <a:pt x="7365" y="38353"/>
                </a:lnTo>
                <a:lnTo>
                  <a:pt x="14477" y="45338"/>
                </a:lnTo>
                <a:lnTo>
                  <a:pt x="28447" y="45085"/>
                </a:lnTo>
                <a:lnTo>
                  <a:pt x="36829" y="40766"/>
                </a:lnTo>
                <a:lnTo>
                  <a:pt x="45211" y="36449"/>
                </a:lnTo>
                <a:lnTo>
                  <a:pt x="47878" y="27939"/>
                </a:lnTo>
                <a:lnTo>
                  <a:pt x="46354" y="18161"/>
                </a:lnTo>
                <a:lnTo>
                  <a:pt x="46227" y="11049"/>
                </a:lnTo>
                <a:lnTo>
                  <a:pt x="40639" y="6985"/>
                </a:lnTo>
                <a:lnTo>
                  <a:pt x="33400" y="0"/>
                </a:lnTo>
                <a:lnTo>
                  <a:pt x="19430" y="253"/>
                </a:lnTo>
                <a:lnTo>
                  <a:pt x="9525" y="1777"/>
                </a:lnTo>
                <a:lnTo>
                  <a:pt x="2666" y="8889"/>
                </a:lnTo>
                <a:lnTo>
                  <a:pt x="0" y="17399"/>
                </a:lnTo>
                <a:lnTo>
                  <a:pt x="1523" y="27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8574913" y="2890774"/>
            <a:ext cx="47878" cy="45338"/>
          </a:xfrm>
          <a:custGeom>
            <a:avLst/>
            <a:gdLst/>
            <a:ahLst/>
            <a:cxnLst/>
            <a:rect l="l" t="t" r="r" b="b"/>
            <a:pathLst>
              <a:path w="47878" h="45338">
                <a:moveTo>
                  <a:pt x="1523" y="27177"/>
                </a:moveTo>
                <a:lnTo>
                  <a:pt x="1650" y="34289"/>
                </a:lnTo>
                <a:lnTo>
                  <a:pt x="7365" y="38353"/>
                </a:lnTo>
                <a:lnTo>
                  <a:pt x="14477" y="45338"/>
                </a:lnTo>
                <a:lnTo>
                  <a:pt x="28447" y="45085"/>
                </a:lnTo>
                <a:lnTo>
                  <a:pt x="36829" y="40766"/>
                </a:lnTo>
                <a:lnTo>
                  <a:pt x="45211" y="36449"/>
                </a:lnTo>
                <a:lnTo>
                  <a:pt x="47878" y="27939"/>
                </a:lnTo>
                <a:lnTo>
                  <a:pt x="46354" y="18161"/>
                </a:lnTo>
                <a:lnTo>
                  <a:pt x="46227" y="11049"/>
                </a:lnTo>
                <a:lnTo>
                  <a:pt x="40639" y="6985"/>
                </a:lnTo>
                <a:lnTo>
                  <a:pt x="33400" y="0"/>
                </a:lnTo>
                <a:lnTo>
                  <a:pt x="19430" y="253"/>
                </a:lnTo>
                <a:lnTo>
                  <a:pt x="9525" y="1777"/>
                </a:lnTo>
                <a:lnTo>
                  <a:pt x="2666" y="8889"/>
                </a:lnTo>
                <a:lnTo>
                  <a:pt x="0" y="17399"/>
                </a:lnTo>
                <a:lnTo>
                  <a:pt x="1523" y="27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8647811" y="3065526"/>
            <a:ext cx="42164" cy="42290"/>
          </a:xfrm>
          <a:custGeom>
            <a:avLst/>
            <a:gdLst/>
            <a:ahLst/>
            <a:cxnLst/>
            <a:rect l="l" t="t" r="r" b="b"/>
            <a:pathLst>
              <a:path w="42164" h="42290">
                <a:moveTo>
                  <a:pt x="42037" y="9651"/>
                </a:moveTo>
                <a:lnTo>
                  <a:pt x="36322" y="5461"/>
                </a:lnTo>
                <a:lnTo>
                  <a:pt x="30607" y="1397"/>
                </a:lnTo>
                <a:lnTo>
                  <a:pt x="26416" y="0"/>
                </a:lnTo>
                <a:lnTo>
                  <a:pt x="19431" y="126"/>
                </a:lnTo>
                <a:lnTo>
                  <a:pt x="9525" y="1650"/>
                </a:lnTo>
                <a:lnTo>
                  <a:pt x="2667" y="8762"/>
                </a:lnTo>
                <a:lnTo>
                  <a:pt x="0" y="17272"/>
                </a:lnTo>
                <a:lnTo>
                  <a:pt x="0" y="24257"/>
                </a:lnTo>
                <a:lnTo>
                  <a:pt x="2921" y="29845"/>
                </a:lnTo>
                <a:lnTo>
                  <a:pt x="5842" y="35433"/>
                </a:lnTo>
                <a:lnTo>
                  <a:pt x="11557" y="39624"/>
                </a:lnTo>
                <a:lnTo>
                  <a:pt x="19939" y="42290"/>
                </a:lnTo>
                <a:lnTo>
                  <a:pt x="27050" y="42163"/>
                </a:lnTo>
                <a:lnTo>
                  <a:pt x="35433" y="37846"/>
                </a:lnTo>
                <a:lnTo>
                  <a:pt x="39497" y="32131"/>
                </a:lnTo>
                <a:lnTo>
                  <a:pt x="42164" y="23749"/>
                </a:lnTo>
                <a:lnTo>
                  <a:pt x="4203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8647811" y="3065526"/>
            <a:ext cx="42164" cy="42290"/>
          </a:xfrm>
          <a:custGeom>
            <a:avLst/>
            <a:gdLst/>
            <a:ahLst/>
            <a:cxnLst/>
            <a:rect l="l" t="t" r="r" b="b"/>
            <a:pathLst>
              <a:path w="42164" h="42290">
                <a:moveTo>
                  <a:pt x="42037" y="9651"/>
                </a:moveTo>
                <a:lnTo>
                  <a:pt x="36322" y="5461"/>
                </a:lnTo>
                <a:lnTo>
                  <a:pt x="30607" y="1397"/>
                </a:lnTo>
                <a:lnTo>
                  <a:pt x="26416" y="0"/>
                </a:lnTo>
                <a:lnTo>
                  <a:pt x="19431" y="126"/>
                </a:lnTo>
                <a:lnTo>
                  <a:pt x="9525" y="1650"/>
                </a:lnTo>
                <a:lnTo>
                  <a:pt x="2667" y="8762"/>
                </a:lnTo>
                <a:lnTo>
                  <a:pt x="0" y="17272"/>
                </a:lnTo>
                <a:lnTo>
                  <a:pt x="0" y="24257"/>
                </a:lnTo>
                <a:lnTo>
                  <a:pt x="2921" y="29845"/>
                </a:lnTo>
                <a:lnTo>
                  <a:pt x="5842" y="35433"/>
                </a:lnTo>
                <a:lnTo>
                  <a:pt x="11557" y="39624"/>
                </a:lnTo>
                <a:lnTo>
                  <a:pt x="19939" y="42290"/>
                </a:lnTo>
                <a:lnTo>
                  <a:pt x="27050" y="42163"/>
                </a:lnTo>
                <a:lnTo>
                  <a:pt x="35433" y="37846"/>
                </a:lnTo>
                <a:lnTo>
                  <a:pt x="39497" y="32131"/>
                </a:lnTo>
                <a:lnTo>
                  <a:pt x="42164" y="23749"/>
                </a:lnTo>
                <a:lnTo>
                  <a:pt x="4203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8691372" y="3247771"/>
            <a:ext cx="36575" cy="40766"/>
          </a:xfrm>
          <a:custGeom>
            <a:avLst/>
            <a:gdLst/>
            <a:ahLst/>
            <a:cxnLst/>
            <a:rect l="l" t="t" r="r" b="b"/>
            <a:pathLst>
              <a:path w="36575" h="40766">
                <a:moveTo>
                  <a:pt x="5714" y="32512"/>
                </a:moveTo>
                <a:lnTo>
                  <a:pt x="11429" y="36702"/>
                </a:lnTo>
                <a:lnTo>
                  <a:pt x="17018" y="40766"/>
                </a:lnTo>
                <a:lnTo>
                  <a:pt x="22605" y="37845"/>
                </a:lnTo>
                <a:lnTo>
                  <a:pt x="29718" y="37845"/>
                </a:lnTo>
                <a:lnTo>
                  <a:pt x="36575" y="30606"/>
                </a:lnTo>
                <a:lnTo>
                  <a:pt x="36322" y="9525"/>
                </a:lnTo>
                <a:lnTo>
                  <a:pt x="32003" y="8254"/>
                </a:lnTo>
                <a:lnTo>
                  <a:pt x="26416" y="4063"/>
                </a:lnTo>
                <a:lnTo>
                  <a:pt x="20700" y="0"/>
                </a:lnTo>
                <a:lnTo>
                  <a:pt x="15112" y="2920"/>
                </a:lnTo>
                <a:lnTo>
                  <a:pt x="8127" y="2920"/>
                </a:lnTo>
                <a:lnTo>
                  <a:pt x="1143" y="10032"/>
                </a:lnTo>
                <a:lnTo>
                  <a:pt x="1397" y="24129"/>
                </a:lnTo>
                <a:lnTo>
                  <a:pt x="0" y="28448"/>
                </a:lnTo>
                <a:lnTo>
                  <a:pt x="5714" y="325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8691372" y="3247771"/>
            <a:ext cx="36575" cy="40766"/>
          </a:xfrm>
          <a:custGeom>
            <a:avLst/>
            <a:gdLst/>
            <a:ahLst/>
            <a:cxnLst/>
            <a:rect l="l" t="t" r="r" b="b"/>
            <a:pathLst>
              <a:path w="36575" h="40766">
                <a:moveTo>
                  <a:pt x="5714" y="32512"/>
                </a:moveTo>
                <a:lnTo>
                  <a:pt x="11429" y="36702"/>
                </a:lnTo>
                <a:lnTo>
                  <a:pt x="17018" y="40766"/>
                </a:lnTo>
                <a:lnTo>
                  <a:pt x="22605" y="37845"/>
                </a:lnTo>
                <a:lnTo>
                  <a:pt x="29718" y="37845"/>
                </a:lnTo>
                <a:lnTo>
                  <a:pt x="36575" y="30606"/>
                </a:lnTo>
                <a:lnTo>
                  <a:pt x="36322" y="9525"/>
                </a:lnTo>
                <a:lnTo>
                  <a:pt x="32003" y="8254"/>
                </a:lnTo>
                <a:lnTo>
                  <a:pt x="26416" y="4063"/>
                </a:lnTo>
                <a:lnTo>
                  <a:pt x="20700" y="0"/>
                </a:lnTo>
                <a:lnTo>
                  <a:pt x="15112" y="2920"/>
                </a:lnTo>
                <a:lnTo>
                  <a:pt x="8127" y="2920"/>
                </a:lnTo>
                <a:lnTo>
                  <a:pt x="1143" y="10032"/>
                </a:lnTo>
                <a:lnTo>
                  <a:pt x="1397" y="24129"/>
                </a:lnTo>
                <a:lnTo>
                  <a:pt x="0" y="28448"/>
                </a:lnTo>
                <a:lnTo>
                  <a:pt x="5714" y="325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7111746" y="2413254"/>
            <a:ext cx="88773" cy="87375"/>
          </a:xfrm>
          <a:custGeom>
            <a:avLst/>
            <a:gdLst/>
            <a:ahLst/>
            <a:cxnLst/>
            <a:rect l="l" t="t" r="r" b="b"/>
            <a:pathLst>
              <a:path w="88773" h="87375">
                <a:moveTo>
                  <a:pt x="84074" y="20574"/>
                </a:moveTo>
                <a:lnTo>
                  <a:pt x="75564" y="10922"/>
                </a:lnTo>
                <a:lnTo>
                  <a:pt x="64134" y="2540"/>
                </a:lnTo>
                <a:lnTo>
                  <a:pt x="48640" y="0"/>
                </a:lnTo>
                <a:lnTo>
                  <a:pt x="34544" y="254"/>
                </a:lnTo>
                <a:lnTo>
                  <a:pt x="16382" y="6096"/>
                </a:lnTo>
                <a:lnTo>
                  <a:pt x="5333" y="18923"/>
                </a:lnTo>
                <a:lnTo>
                  <a:pt x="0" y="35941"/>
                </a:lnTo>
                <a:lnTo>
                  <a:pt x="1650" y="52705"/>
                </a:lnTo>
                <a:lnTo>
                  <a:pt x="3175" y="62484"/>
                </a:lnTo>
                <a:lnTo>
                  <a:pt x="13207" y="75057"/>
                </a:lnTo>
                <a:lnTo>
                  <a:pt x="24637" y="83312"/>
                </a:lnTo>
                <a:lnTo>
                  <a:pt x="37337" y="87375"/>
                </a:lnTo>
                <a:lnTo>
                  <a:pt x="54101" y="85725"/>
                </a:lnTo>
                <a:lnTo>
                  <a:pt x="69596" y="81280"/>
                </a:lnTo>
                <a:lnTo>
                  <a:pt x="83438" y="66929"/>
                </a:lnTo>
                <a:lnTo>
                  <a:pt x="88773" y="50037"/>
                </a:lnTo>
                <a:lnTo>
                  <a:pt x="87122" y="33147"/>
                </a:lnTo>
                <a:lnTo>
                  <a:pt x="84074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7111746" y="2413254"/>
            <a:ext cx="88773" cy="87375"/>
          </a:xfrm>
          <a:custGeom>
            <a:avLst/>
            <a:gdLst/>
            <a:ahLst/>
            <a:cxnLst/>
            <a:rect l="l" t="t" r="r" b="b"/>
            <a:pathLst>
              <a:path w="88773" h="87375">
                <a:moveTo>
                  <a:pt x="84074" y="20574"/>
                </a:moveTo>
                <a:lnTo>
                  <a:pt x="75564" y="10922"/>
                </a:lnTo>
                <a:lnTo>
                  <a:pt x="64134" y="2540"/>
                </a:lnTo>
                <a:lnTo>
                  <a:pt x="48640" y="0"/>
                </a:lnTo>
                <a:lnTo>
                  <a:pt x="34544" y="254"/>
                </a:lnTo>
                <a:lnTo>
                  <a:pt x="16382" y="6096"/>
                </a:lnTo>
                <a:lnTo>
                  <a:pt x="5333" y="18923"/>
                </a:lnTo>
                <a:lnTo>
                  <a:pt x="0" y="35941"/>
                </a:lnTo>
                <a:lnTo>
                  <a:pt x="1650" y="52705"/>
                </a:lnTo>
                <a:lnTo>
                  <a:pt x="3175" y="62484"/>
                </a:lnTo>
                <a:lnTo>
                  <a:pt x="13207" y="75057"/>
                </a:lnTo>
                <a:lnTo>
                  <a:pt x="24637" y="83312"/>
                </a:lnTo>
                <a:lnTo>
                  <a:pt x="37337" y="87375"/>
                </a:lnTo>
                <a:lnTo>
                  <a:pt x="54101" y="85725"/>
                </a:lnTo>
                <a:lnTo>
                  <a:pt x="69596" y="81280"/>
                </a:lnTo>
                <a:lnTo>
                  <a:pt x="83438" y="66929"/>
                </a:lnTo>
                <a:lnTo>
                  <a:pt x="88773" y="50037"/>
                </a:lnTo>
                <a:lnTo>
                  <a:pt x="87122" y="33147"/>
                </a:lnTo>
                <a:lnTo>
                  <a:pt x="84074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958583" y="2515616"/>
            <a:ext cx="80137" cy="80010"/>
          </a:xfrm>
          <a:custGeom>
            <a:avLst/>
            <a:gdLst/>
            <a:ahLst/>
            <a:cxnLst/>
            <a:rect l="l" t="t" r="r" b="b"/>
            <a:pathLst>
              <a:path w="80137" h="80010">
                <a:moveTo>
                  <a:pt x="75692" y="23241"/>
                </a:moveTo>
                <a:lnTo>
                  <a:pt x="65786" y="10668"/>
                </a:lnTo>
                <a:lnTo>
                  <a:pt x="55752" y="5207"/>
                </a:lnTo>
                <a:lnTo>
                  <a:pt x="43052" y="1270"/>
                </a:lnTo>
                <a:lnTo>
                  <a:pt x="31876" y="0"/>
                </a:lnTo>
                <a:lnTo>
                  <a:pt x="17907" y="7238"/>
                </a:lnTo>
                <a:lnTo>
                  <a:pt x="5334" y="17272"/>
                </a:lnTo>
                <a:lnTo>
                  <a:pt x="0" y="34162"/>
                </a:lnTo>
                <a:lnTo>
                  <a:pt x="254" y="48260"/>
                </a:lnTo>
                <a:lnTo>
                  <a:pt x="3175" y="60833"/>
                </a:lnTo>
                <a:lnTo>
                  <a:pt x="11811" y="70612"/>
                </a:lnTo>
                <a:lnTo>
                  <a:pt x="21717" y="76073"/>
                </a:lnTo>
                <a:lnTo>
                  <a:pt x="34417" y="80010"/>
                </a:lnTo>
                <a:lnTo>
                  <a:pt x="48514" y="79883"/>
                </a:lnTo>
                <a:lnTo>
                  <a:pt x="62484" y="72644"/>
                </a:lnTo>
                <a:lnTo>
                  <a:pt x="74930" y="62611"/>
                </a:lnTo>
                <a:lnTo>
                  <a:pt x="77470" y="47117"/>
                </a:lnTo>
                <a:lnTo>
                  <a:pt x="80137" y="31623"/>
                </a:lnTo>
                <a:lnTo>
                  <a:pt x="75692" y="23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6958583" y="2515616"/>
            <a:ext cx="80137" cy="80010"/>
          </a:xfrm>
          <a:custGeom>
            <a:avLst/>
            <a:gdLst/>
            <a:ahLst/>
            <a:cxnLst/>
            <a:rect l="l" t="t" r="r" b="b"/>
            <a:pathLst>
              <a:path w="80137" h="80010">
                <a:moveTo>
                  <a:pt x="75692" y="23241"/>
                </a:moveTo>
                <a:lnTo>
                  <a:pt x="65786" y="10668"/>
                </a:lnTo>
                <a:lnTo>
                  <a:pt x="55752" y="5207"/>
                </a:lnTo>
                <a:lnTo>
                  <a:pt x="43052" y="1270"/>
                </a:lnTo>
                <a:lnTo>
                  <a:pt x="31876" y="0"/>
                </a:lnTo>
                <a:lnTo>
                  <a:pt x="17907" y="7238"/>
                </a:lnTo>
                <a:lnTo>
                  <a:pt x="5334" y="17272"/>
                </a:lnTo>
                <a:lnTo>
                  <a:pt x="0" y="34162"/>
                </a:lnTo>
                <a:lnTo>
                  <a:pt x="254" y="48260"/>
                </a:lnTo>
                <a:lnTo>
                  <a:pt x="3175" y="60833"/>
                </a:lnTo>
                <a:lnTo>
                  <a:pt x="11811" y="70612"/>
                </a:lnTo>
                <a:lnTo>
                  <a:pt x="21717" y="76073"/>
                </a:lnTo>
                <a:lnTo>
                  <a:pt x="34417" y="80010"/>
                </a:lnTo>
                <a:lnTo>
                  <a:pt x="48514" y="79883"/>
                </a:lnTo>
                <a:lnTo>
                  <a:pt x="62484" y="72644"/>
                </a:lnTo>
                <a:lnTo>
                  <a:pt x="74930" y="62611"/>
                </a:lnTo>
                <a:lnTo>
                  <a:pt x="77470" y="47117"/>
                </a:lnTo>
                <a:lnTo>
                  <a:pt x="80137" y="31623"/>
                </a:lnTo>
                <a:lnTo>
                  <a:pt x="75692" y="23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825488" y="2645410"/>
            <a:ext cx="70484" cy="71881"/>
          </a:xfrm>
          <a:custGeom>
            <a:avLst/>
            <a:gdLst/>
            <a:ahLst/>
            <a:cxnLst/>
            <a:rect l="l" t="t" r="r" b="b"/>
            <a:pathLst>
              <a:path w="70484" h="71881">
                <a:moveTo>
                  <a:pt x="65912" y="20700"/>
                </a:moveTo>
                <a:lnTo>
                  <a:pt x="60197" y="9525"/>
                </a:lnTo>
                <a:lnTo>
                  <a:pt x="50291" y="4063"/>
                </a:lnTo>
                <a:lnTo>
                  <a:pt x="37464" y="0"/>
                </a:lnTo>
                <a:lnTo>
                  <a:pt x="27685" y="1524"/>
                </a:lnTo>
                <a:lnTo>
                  <a:pt x="13715" y="8762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068"/>
                </a:lnTo>
                <a:lnTo>
                  <a:pt x="1777" y="53975"/>
                </a:lnTo>
                <a:lnTo>
                  <a:pt x="10413" y="63626"/>
                </a:lnTo>
                <a:lnTo>
                  <a:pt x="20319" y="69087"/>
                </a:lnTo>
                <a:lnTo>
                  <a:pt x="28701" y="71881"/>
                </a:lnTo>
                <a:lnTo>
                  <a:pt x="42798" y="71627"/>
                </a:lnTo>
                <a:lnTo>
                  <a:pt x="56768" y="64388"/>
                </a:lnTo>
                <a:lnTo>
                  <a:pt x="66420" y="55752"/>
                </a:lnTo>
                <a:lnTo>
                  <a:pt x="70484" y="43052"/>
                </a:lnTo>
                <a:lnTo>
                  <a:pt x="70230" y="29082"/>
                </a:lnTo>
                <a:lnTo>
                  <a:pt x="65912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825488" y="2645410"/>
            <a:ext cx="70484" cy="71881"/>
          </a:xfrm>
          <a:custGeom>
            <a:avLst/>
            <a:gdLst/>
            <a:ahLst/>
            <a:cxnLst/>
            <a:rect l="l" t="t" r="r" b="b"/>
            <a:pathLst>
              <a:path w="70484" h="71881">
                <a:moveTo>
                  <a:pt x="65912" y="20700"/>
                </a:moveTo>
                <a:lnTo>
                  <a:pt x="60197" y="9525"/>
                </a:lnTo>
                <a:lnTo>
                  <a:pt x="50291" y="4063"/>
                </a:lnTo>
                <a:lnTo>
                  <a:pt x="37464" y="0"/>
                </a:lnTo>
                <a:lnTo>
                  <a:pt x="27685" y="1524"/>
                </a:lnTo>
                <a:lnTo>
                  <a:pt x="13715" y="8762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068"/>
                </a:lnTo>
                <a:lnTo>
                  <a:pt x="1777" y="53975"/>
                </a:lnTo>
                <a:lnTo>
                  <a:pt x="10413" y="63626"/>
                </a:lnTo>
                <a:lnTo>
                  <a:pt x="20319" y="69087"/>
                </a:lnTo>
                <a:lnTo>
                  <a:pt x="28701" y="71881"/>
                </a:lnTo>
                <a:lnTo>
                  <a:pt x="42798" y="71627"/>
                </a:lnTo>
                <a:lnTo>
                  <a:pt x="56768" y="64388"/>
                </a:lnTo>
                <a:lnTo>
                  <a:pt x="66420" y="55752"/>
                </a:lnTo>
                <a:lnTo>
                  <a:pt x="70484" y="43052"/>
                </a:lnTo>
                <a:lnTo>
                  <a:pt x="70230" y="29082"/>
                </a:lnTo>
                <a:lnTo>
                  <a:pt x="65912" y="20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6713982" y="2796032"/>
            <a:ext cx="64516" cy="67690"/>
          </a:xfrm>
          <a:custGeom>
            <a:avLst/>
            <a:gdLst/>
            <a:ahLst/>
            <a:cxnLst/>
            <a:rect l="l" t="t" r="r" b="b"/>
            <a:pathLst>
              <a:path w="64516" h="67690">
                <a:moveTo>
                  <a:pt x="60198" y="19430"/>
                </a:moveTo>
                <a:lnTo>
                  <a:pt x="55879" y="11048"/>
                </a:lnTo>
                <a:lnTo>
                  <a:pt x="45974" y="5587"/>
                </a:lnTo>
                <a:lnTo>
                  <a:pt x="35941" y="0"/>
                </a:lnTo>
                <a:lnTo>
                  <a:pt x="26162" y="1650"/>
                </a:lnTo>
                <a:lnTo>
                  <a:pt x="14986" y="7365"/>
                </a:lnTo>
                <a:lnTo>
                  <a:pt x="5334" y="16001"/>
                </a:lnTo>
                <a:lnTo>
                  <a:pt x="1270" y="28701"/>
                </a:lnTo>
                <a:lnTo>
                  <a:pt x="0" y="40004"/>
                </a:lnTo>
                <a:lnTo>
                  <a:pt x="4445" y="48387"/>
                </a:lnTo>
                <a:lnTo>
                  <a:pt x="8763" y="56641"/>
                </a:lnTo>
                <a:lnTo>
                  <a:pt x="18669" y="62229"/>
                </a:lnTo>
                <a:lnTo>
                  <a:pt x="28575" y="67690"/>
                </a:lnTo>
                <a:lnTo>
                  <a:pt x="38353" y="66039"/>
                </a:lnTo>
                <a:lnTo>
                  <a:pt x="52324" y="58800"/>
                </a:lnTo>
                <a:lnTo>
                  <a:pt x="59309" y="51688"/>
                </a:lnTo>
                <a:lnTo>
                  <a:pt x="63246" y="38988"/>
                </a:lnTo>
                <a:lnTo>
                  <a:pt x="64516" y="27812"/>
                </a:lnTo>
                <a:lnTo>
                  <a:pt x="60198" y="194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713982" y="2796032"/>
            <a:ext cx="64516" cy="67690"/>
          </a:xfrm>
          <a:custGeom>
            <a:avLst/>
            <a:gdLst/>
            <a:ahLst/>
            <a:cxnLst/>
            <a:rect l="l" t="t" r="r" b="b"/>
            <a:pathLst>
              <a:path w="64516" h="67690">
                <a:moveTo>
                  <a:pt x="60198" y="19430"/>
                </a:moveTo>
                <a:lnTo>
                  <a:pt x="55879" y="11048"/>
                </a:lnTo>
                <a:lnTo>
                  <a:pt x="45974" y="5587"/>
                </a:lnTo>
                <a:lnTo>
                  <a:pt x="35941" y="0"/>
                </a:lnTo>
                <a:lnTo>
                  <a:pt x="26162" y="1650"/>
                </a:lnTo>
                <a:lnTo>
                  <a:pt x="14986" y="7365"/>
                </a:lnTo>
                <a:lnTo>
                  <a:pt x="5334" y="16001"/>
                </a:lnTo>
                <a:lnTo>
                  <a:pt x="1270" y="28701"/>
                </a:lnTo>
                <a:lnTo>
                  <a:pt x="0" y="40004"/>
                </a:lnTo>
                <a:lnTo>
                  <a:pt x="4445" y="48387"/>
                </a:lnTo>
                <a:lnTo>
                  <a:pt x="8763" y="56641"/>
                </a:lnTo>
                <a:lnTo>
                  <a:pt x="18669" y="62229"/>
                </a:lnTo>
                <a:lnTo>
                  <a:pt x="28575" y="67690"/>
                </a:lnTo>
                <a:lnTo>
                  <a:pt x="38353" y="66039"/>
                </a:lnTo>
                <a:lnTo>
                  <a:pt x="52324" y="58800"/>
                </a:lnTo>
                <a:lnTo>
                  <a:pt x="59309" y="51688"/>
                </a:lnTo>
                <a:lnTo>
                  <a:pt x="63246" y="38988"/>
                </a:lnTo>
                <a:lnTo>
                  <a:pt x="64516" y="27812"/>
                </a:lnTo>
                <a:lnTo>
                  <a:pt x="60198" y="194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665595" y="2684017"/>
            <a:ext cx="84581" cy="87249"/>
          </a:xfrm>
          <a:custGeom>
            <a:avLst/>
            <a:gdLst/>
            <a:ahLst/>
            <a:cxnLst/>
            <a:rect l="l" t="t" r="r" b="b"/>
            <a:pathLst>
              <a:path w="84581" h="87249">
                <a:moveTo>
                  <a:pt x="81406" y="23368"/>
                </a:moveTo>
                <a:lnTo>
                  <a:pt x="72771" y="13589"/>
                </a:lnTo>
                <a:lnTo>
                  <a:pt x="61468" y="5334"/>
                </a:lnTo>
                <a:lnTo>
                  <a:pt x="44450" y="0"/>
                </a:lnTo>
                <a:lnTo>
                  <a:pt x="29082" y="4445"/>
                </a:lnTo>
                <a:lnTo>
                  <a:pt x="15112" y="11684"/>
                </a:lnTo>
                <a:lnTo>
                  <a:pt x="6857" y="22987"/>
                </a:lnTo>
                <a:lnTo>
                  <a:pt x="0" y="37211"/>
                </a:lnTo>
                <a:lnTo>
                  <a:pt x="253" y="51308"/>
                </a:lnTo>
                <a:lnTo>
                  <a:pt x="6096" y="62357"/>
                </a:lnTo>
                <a:lnTo>
                  <a:pt x="10413" y="70739"/>
                </a:lnTo>
                <a:lnTo>
                  <a:pt x="26034" y="80391"/>
                </a:lnTo>
                <a:lnTo>
                  <a:pt x="40131" y="87249"/>
                </a:lnTo>
                <a:lnTo>
                  <a:pt x="55499" y="82804"/>
                </a:lnTo>
                <a:lnTo>
                  <a:pt x="72262" y="74041"/>
                </a:lnTo>
                <a:lnTo>
                  <a:pt x="80518" y="62737"/>
                </a:lnTo>
                <a:lnTo>
                  <a:pt x="84581" y="50037"/>
                </a:lnTo>
                <a:lnTo>
                  <a:pt x="84327" y="35941"/>
                </a:lnTo>
                <a:lnTo>
                  <a:pt x="81406" y="2336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6630543" y="2964688"/>
            <a:ext cx="60451" cy="60578"/>
          </a:xfrm>
          <a:custGeom>
            <a:avLst/>
            <a:gdLst/>
            <a:ahLst/>
            <a:cxnLst/>
            <a:rect l="l" t="t" r="r" b="b"/>
            <a:pathLst>
              <a:path w="60451" h="60578">
                <a:moveTo>
                  <a:pt x="56133" y="16510"/>
                </a:moveTo>
                <a:lnTo>
                  <a:pt x="49022" y="9525"/>
                </a:lnTo>
                <a:lnTo>
                  <a:pt x="41909" y="2666"/>
                </a:lnTo>
                <a:lnTo>
                  <a:pt x="33400" y="0"/>
                </a:lnTo>
                <a:lnTo>
                  <a:pt x="23622" y="1524"/>
                </a:lnTo>
                <a:lnTo>
                  <a:pt x="12446" y="7365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353"/>
                </a:lnTo>
                <a:lnTo>
                  <a:pt x="3048" y="43941"/>
                </a:lnTo>
                <a:lnTo>
                  <a:pt x="10286" y="50926"/>
                </a:lnTo>
                <a:lnTo>
                  <a:pt x="17399" y="57785"/>
                </a:lnTo>
                <a:lnTo>
                  <a:pt x="25780" y="60578"/>
                </a:lnTo>
                <a:lnTo>
                  <a:pt x="35686" y="58927"/>
                </a:lnTo>
                <a:lnTo>
                  <a:pt x="46862" y="53212"/>
                </a:lnTo>
                <a:lnTo>
                  <a:pt x="53721" y="46100"/>
                </a:lnTo>
                <a:lnTo>
                  <a:pt x="59181" y="36195"/>
                </a:lnTo>
                <a:lnTo>
                  <a:pt x="60451" y="24891"/>
                </a:lnTo>
                <a:lnTo>
                  <a:pt x="56133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6630543" y="2964688"/>
            <a:ext cx="60451" cy="60578"/>
          </a:xfrm>
          <a:custGeom>
            <a:avLst/>
            <a:gdLst/>
            <a:ahLst/>
            <a:cxnLst/>
            <a:rect l="l" t="t" r="r" b="b"/>
            <a:pathLst>
              <a:path w="60451" h="60578">
                <a:moveTo>
                  <a:pt x="56133" y="16510"/>
                </a:moveTo>
                <a:lnTo>
                  <a:pt x="49022" y="9525"/>
                </a:lnTo>
                <a:lnTo>
                  <a:pt x="41909" y="2666"/>
                </a:lnTo>
                <a:lnTo>
                  <a:pt x="33400" y="0"/>
                </a:lnTo>
                <a:lnTo>
                  <a:pt x="23622" y="1524"/>
                </a:lnTo>
                <a:lnTo>
                  <a:pt x="12446" y="7365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353"/>
                </a:lnTo>
                <a:lnTo>
                  <a:pt x="3048" y="43941"/>
                </a:lnTo>
                <a:lnTo>
                  <a:pt x="10286" y="50926"/>
                </a:lnTo>
                <a:lnTo>
                  <a:pt x="17399" y="57785"/>
                </a:lnTo>
                <a:lnTo>
                  <a:pt x="25780" y="60578"/>
                </a:lnTo>
                <a:lnTo>
                  <a:pt x="35686" y="58927"/>
                </a:lnTo>
                <a:lnTo>
                  <a:pt x="46862" y="53212"/>
                </a:lnTo>
                <a:lnTo>
                  <a:pt x="53721" y="46100"/>
                </a:lnTo>
                <a:lnTo>
                  <a:pt x="59181" y="36195"/>
                </a:lnTo>
                <a:lnTo>
                  <a:pt x="60451" y="24891"/>
                </a:lnTo>
                <a:lnTo>
                  <a:pt x="56133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6577203" y="3146805"/>
            <a:ext cx="53213" cy="52070"/>
          </a:xfrm>
          <a:custGeom>
            <a:avLst/>
            <a:gdLst/>
            <a:ahLst/>
            <a:cxnLst/>
            <a:rect l="l" t="t" r="r" b="b"/>
            <a:pathLst>
              <a:path w="53213" h="52070">
                <a:moveTo>
                  <a:pt x="50292" y="13843"/>
                </a:moveTo>
                <a:lnTo>
                  <a:pt x="43179" y="6858"/>
                </a:lnTo>
                <a:lnTo>
                  <a:pt x="37465" y="2667"/>
                </a:lnTo>
                <a:lnTo>
                  <a:pt x="28955" y="0"/>
                </a:lnTo>
                <a:lnTo>
                  <a:pt x="21971" y="127"/>
                </a:lnTo>
                <a:lnTo>
                  <a:pt x="10795" y="5969"/>
                </a:lnTo>
                <a:lnTo>
                  <a:pt x="3810" y="13081"/>
                </a:lnTo>
                <a:lnTo>
                  <a:pt x="1143" y="21590"/>
                </a:lnTo>
                <a:lnTo>
                  <a:pt x="0" y="32766"/>
                </a:lnTo>
                <a:lnTo>
                  <a:pt x="2794" y="38354"/>
                </a:lnTo>
                <a:lnTo>
                  <a:pt x="9905" y="45339"/>
                </a:lnTo>
                <a:lnTo>
                  <a:pt x="15621" y="49403"/>
                </a:lnTo>
                <a:lnTo>
                  <a:pt x="24129" y="52070"/>
                </a:lnTo>
                <a:lnTo>
                  <a:pt x="31115" y="52070"/>
                </a:lnTo>
                <a:lnTo>
                  <a:pt x="42291" y="46228"/>
                </a:lnTo>
                <a:lnTo>
                  <a:pt x="49275" y="39116"/>
                </a:lnTo>
                <a:lnTo>
                  <a:pt x="51943" y="30607"/>
                </a:lnTo>
                <a:lnTo>
                  <a:pt x="53213" y="19304"/>
                </a:lnTo>
                <a:lnTo>
                  <a:pt x="5029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6577203" y="3146805"/>
            <a:ext cx="53213" cy="52070"/>
          </a:xfrm>
          <a:custGeom>
            <a:avLst/>
            <a:gdLst/>
            <a:ahLst/>
            <a:cxnLst/>
            <a:rect l="l" t="t" r="r" b="b"/>
            <a:pathLst>
              <a:path w="53213" h="52070">
                <a:moveTo>
                  <a:pt x="50292" y="13843"/>
                </a:moveTo>
                <a:lnTo>
                  <a:pt x="43179" y="6858"/>
                </a:lnTo>
                <a:lnTo>
                  <a:pt x="37465" y="2667"/>
                </a:lnTo>
                <a:lnTo>
                  <a:pt x="28955" y="0"/>
                </a:lnTo>
                <a:lnTo>
                  <a:pt x="21971" y="127"/>
                </a:lnTo>
                <a:lnTo>
                  <a:pt x="10795" y="5969"/>
                </a:lnTo>
                <a:lnTo>
                  <a:pt x="3810" y="13081"/>
                </a:lnTo>
                <a:lnTo>
                  <a:pt x="1143" y="21590"/>
                </a:lnTo>
                <a:lnTo>
                  <a:pt x="0" y="32766"/>
                </a:lnTo>
                <a:lnTo>
                  <a:pt x="2794" y="38354"/>
                </a:lnTo>
                <a:lnTo>
                  <a:pt x="9905" y="45339"/>
                </a:lnTo>
                <a:lnTo>
                  <a:pt x="15621" y="49403"/>
                </a:lnTo>
                <a:lnTo>
                  <a:pt x="24129" y="52070"/>
                </a:lnTo>
                <a:lnTo>
                  <a:pt x="31115" y="52070"/>
                </a:lnTo>
                <a:lnTo>
                  <a:pt x="42291" y="46228"/>
                </a:lnTo>
                <a:lnTo>
                  <a:pt x="49275" y="39116"/>
                </a:lnTo>
                <a:lnTo>
                  <a:pt x="51943" y="30607"/>
                </a:lnTo>
                <a:lnTo>
                  <a:pt x="53213" y="19304"/>
                </a:lnTo>
                <a:lnTo>
                  <a:pt x="5029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6554470" y="3332734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239"/>
                </a:moveTo>
                <a:lnTo>
                  <a:pt x="41909" y="6857"/>
                </a:lnTo>
                <a:lnTo>
                  <a:pt x="33400" y="4190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968"/>
                </a:lnTo>
                <a:lnTo>
                  <a:pt x="5460" y="11556"/>
                </a:lnTo>
                <a:lnTo>
                  <a:pt x="0" y="21589"/>
                </a:lnTo>
                <a:lnTo>
                  <a:pt x="1524" y="31368"/>
                </a:lnTo>
                <a:lnTo>
                  <a:pt x="4445" y="36956"/>
                </a:lnTo>
                <a:lnTo>
                  <a:pt x="7238" y="42544"/>
                </a:lnTo>
                <a:lnTo>
                  <a:pt x="12953" y="46608"/>
                </a:lnTo>
                <a:lnTo>
                  <a:pt x="21462" y="49275"/>
                </a:lnTo>
                <a:lnTo>
                  <a:pt x="28448" y="49275"/>
                </a:lnTo>
                <a:lnTo>
                  <a:pt x="39624" y="43433"/>
                </a:lnTo>
                <a:lnTo>
                  <a:pt x="43814" y="37718"/>
                </a:lnTo>
                <a:lnTo>
                  <a:pt x="46481" y="29210"/>
                </a:lnTo>
                <a:lnTo>
                  <a:pt x="49149" y="20827"/>
                </a:lnTo>
                <a:lnTo>
                  <a:pt x="46227" y="1523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6554470" y="3332734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239"/>
                </a:moveTo>
                <a:lnTo>
                  <a:pt x="41909" y="6857"/>
                </a:lnTo>
                <a:lnTo>
                  <a:pt x="33400" y="4190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968"/>
                </a:lnTo>
                <a:lnTo>
                  <a:pt x="5460" y="11556"/>
                </a:lnTo>
                <a:lnTo>
                  <a:pt x="0" y="21589"/>
                </a:lnTo>
                <a:lnTo>
                  <a:pt x="1524" y="31368"/>
                </a:lnTo>
                <a:lnTo>
                  <a:pt x="4445" y="36956"/>
                </a:lnTo>
                <a:lnTo>
                  <a:pt x="7238" y="42544"/>
                </a:lnTo>
                <a:lnTo>
                  <a:pt x="12953" y="46608"/>
                </a:lnTo>
                <a:lnTo>
                  <a:pt x="21462" y="49275"/>
                </a:lnTo>
                <a:lnTo>
                  <a:pt x="28448" y="49275"/>
                </a:lnTo>
                <a:lnTo>
                  <a:pt x="39624" y="43433"/>
                </a:lnTo>
                <a:lnTo>
                  <a:pt x="43814" y="37718"/>
                </a:lnTo>
                <a:lnTo>
                  <a:pt x="46481" y="29210"/>
                </a:lnTo>
                <a:lnTo>
                  <a:pt x="49149" y="20827"/>
                </a:lnTo>
                <a:lnTo>
                  <a:pt x="46227" y="1523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6565646" y="3523741"/>
            <a:ext cx="43687" cy="41021"/>
          </a:xfrm>
          <a:custGeom>
            <a:avLst/>
            <a:gdLst/>
            <a:ahLst/>
            <a:cxnLst/>
            <a:rect l="l" t="t" r="r" b="b"/>
            <a:pathLst>
              <a:path w="43687" h="41021">
                <a:moveTo>
                  <a:pt x="40639" y="12446"/>
                </a:moveTo>
                <a:lnTo>
                  <a:pt x="36322" y="4063"/>
                </a:lnTo>
                <a:lnTo>
                  <a:pt x="30606" y="0"/>
                </a:lnTo>
                <a:lnTo>
                  <a:pt x="23622" y="127"/>
                </a:lnTo>
                <a:lnTo>
                  <a:pt x="16636" y="254"/>
                </a:lnTo>
                <a:lnTo>
                  <a:pt x="8254" y="4572"/>
                </a:lnTo>
                <a:lnTo>
                  <a:pt x="4063" y="10287"/>
                </a:lnTo>
                <a:lnTo>
                  <a:pt x="0" y="15875"/>
                </a:lnTo>
                <a:lnTo>
                  <a:pt x="1524" y="25781"/>
                </a:lnTo>
                <a:lnTo>
                  <a:pt x="4445" y="31369"/>
                </a:lnTo>
                <a:lnTo>
                  <a:pt x="7365" y="36830"/>
                </a:lnTo>
                <a:lnTo>
                  <a:pt x="12953" y="41021"/>
                </a:lnTo>
                <a:lnTo>
                  <a:pt x="27050" y="40767"/>
                </a:lnTo>
                <a:lnTo>
                  <a:pt x="32638" y="37973"/>
                </a:lnTo>
                <a:lnTo>
                  <a:pt x="39497" y="30734"/>
                </a:lnTo>
                <a:lnTo>
                  <a:pt x="43687" y="25146"/>
                </a:lnTo>
                <a:lnTo>
                  <a:pt x="42163" y="15240"/>
                </a:lnTo>
                <a:lnTo>
                  <a:pt x="4063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6565646" y="3523741"/>
            <a:ext cx="43687" cy="41021"/>
          </a:xfrm>
          <a:custGeom>
            <a:avLst/>
            <a:gdLst/>
            <a:ahLst/>
            <a:cxnLst/>
            <a:rect l="l" t="t" r="r" b="b"/>
            <a:pathLst>
              <a:path w="43687" h="41021">
                <a:moveTo>
                  <a:pt x="40639" y="12446"/>
                </a:moveTo>
                <a:lnTo>
                  <a:pt x="36322" y="4063"/>
                </a:lnTo>
                <a:lnTo>
                  <a:pt x="30606" y="0"/>
                </a:lnTo>
                <a:lnTo>
                  <a:pt x="23622" y="127"/>
                </a:lnTo>
                <a:lnTo>
                  <a:pt x="16636" y="254"/>
                </a:lnTo>
                <a:lnTo>
                  <a:pt x="8254" y="4572"/>
                </a:lnTo>
                <a:lnTo>
                  <a:pt x="4063" y="10287"/>
                </a:lnTo>
                <a:lnTo>
                  <a:pt x="0" y="15875"/>
                </a:lnTo>
                <a:lnTo>
                  <a:pt x="1524" y="25781"/>
                </a:lnTo>
                <a:lnTo>
                  <a:pt x="4445" y="31369"/>
                </a:lnTo>
                <a:lnTo>
                  <a:pt x="7365" y="36830"/>
                </a:lnTo>
                <a:lnTo>
                  <a:pt x="12953" y="41021"/>
                </a:lnTo>
                <a:lnTo>
                  <a:pt x="27050" y="40767"/>
                </a:lnTo>
                <a:lnTo>
                  <a:pt x="32638" y="37973"/>
                </a:lnTo>
                <a:lnTo>
                  <a:pt x="39497" y="30734"/>
                </a:lnTo>
                <a:lnTo>
                  <a:pt x="43687" y="25146"/>
                </a:lnTo>
                <a:lnTo>
                  <a:pt x="42163" y="15240"/>
                </a:lnTo>
                <a:lnTo>
                  <a:pt x="4063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6607683" y="3707511"/>
            <a:ext cx="39497" cy="39243"/>
          </a:xfrm>
          <a:custGeom>
            <a:avLst/>
            <a:gdLst/>
            <a:ahLst/>
            <a:cxnLst/>
            <a:rect l="l" t="t" r="r" b="b"/>
            <a:pathLst>
              <a:path w="39497" h="39242">
                <a:moveTo>
                  <a:pt x="36449" y="10921"/>
                </a:moveTo>
                <a:lnTo>
                  <a:pt x="33655" y="5333"/>
                </a:lnTo>
                <a:lnTo>
                  <a:pt x="27940" y="1143"/>
                </a:lnTo>
                <a:lnTo>
                  <a:pt x="20827" y="1269"/>
                </a:lnTo>
                <a:lnTo>
                  <a:pt x="16637" y="0"/>
                </a:lnTo>
                <a:lnTo>
                  <a:pt x="8255" y="4318"/>
                </a:lnTo>
                <a:lnTo>
                  <a:pt x="4191" y="10032"/>
                </a:lnTo>
                <a:lnTo>
                  <a:pt x="0" y="15620"/>
                </a:lnTo>
                <a:lnTo>
                  <a:pt x="126" y="22732"/>
                </a:lnTo>
                <a:lnTo>
                  <a:pt x="3048" y="28320"/>
                </a:lnTo>
                <a:lnTo>
                  <a:pt x="5969" y="33908"/>
                </a:lnTo>
                <a:lnTo>
                  <a:pt x="11557" y="37972"/>
                </a:lnTo>
                <a:lnTo>
                  <a:pt x="18669" y="37845"/>
                </a:lnTo>
                <a:lnTo>
                  <a:pt x="22860" y="39243"/>
                </a:lnTo>
                <a:lnTo>
                  <a:pt x="31242" y="34925"/>
                </a:lnTo>
                <a:lnTo>
                  <a:pt x="35306" y="29209"/>
                </a:lnTo>
                <a:lnTo>
                  <a:pt x="39497" y="23494"/>
                </a:lnTo>
                <a:lnTo>
                  <a:pt x="37973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6607683" y="3707511"/>
            <a:ext cx="39497" cy="39243"/>
          </a:xfrm>
          <a:custGeom>
            <a:avLst/>
            <a:gdLst/>
            <a:ahLst/>
            <a:cxnLst/>
            <a:rect l="l" t="t" r="r" b="b"/>
            <a:pathLst>
              <a:path w="39497" h="39242">
                <a:moveTo>
                  <a:pt x="36449" y="10921"/>
                </a:moveTo>
                <a:lnTo>
                  <a:pt x="33655" y="5333"/>
                </a:lnTo>
                <a:lnTo>
                  <a:pt x="27940" y="1143"/>
                </a:lnTo>
                <a:lnTo>
                  <a:pt x="20827" y="1269"/>
                </a:lnTo>
                <a:lnTo>
                  <a:pt x="16637" y="0"/>
                </a:lnTo>
                <a:lnTo>
                  <a:pt x="8255" y="4318"/>
                </a:lnTo>
                <a:lnTo>
                  <a:pt x="4191" y="10032"/>
                </a:lnTo>
                <a:lnTo>
                  <a:pt x="0" y="15620"/>
                </a:lnTo>
                <a:lnTo>
                  <a:pt x="126" y="22732"/>
                </a:lnTo>
                <a:lnTo>
                  <a:pt x="3048" y="28320"/>
                </a:lnTo>
                <a:lnTo>
                  <a:pt x="5969" y="33908"/>
                </a:lnTo>
                <a:lnTo>
                  <a:pt x="11557" y="37972"/>
                </a:lnTo>
                <a:lnTo>
                  <a:pt x="18669" y="37845"/>
                </a:lnTo>
                <a:lnTo>
                  <a:pt x="22860" y="39243"/>
                </a:lnTo>
                <a:lnTo>
                  <a:pt x="31242" y="34925"/>
                </a:lnTo>
                <a:lnTo>
                  <a:pt x="35306" y="29209"/>
                </a:lnTo>
                <a:lnTo>
                  <a:pt x="39497" y="23494"/>
                </a:lnTo>
                <a:lnTo>
                  <a:pt x="37973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7053326" y="2640457"/>
            <a:ext cx="84454" cy="87248"/>
          </a:xfrm>
          <a:custGeom>
            <a:avLst/>
            <a:gdLst/>
            <a:ahLst/>
            <a:cxnLst/>
            <a:rect l="l" t="t" r="r" b="b"/>
            <a:pathLst>
              <a:path w="84454" h="87248">
                <a:moveTo>
                  <a:pt x="81279" y="23367"/>
                </a:moveTo>
                <a:lnTo>
                  <a:pt x="72644" y="13715"/>
                </a:lnTo>
                <a:lnTo>
                  <a:pt x="61341" y="5460"/>
                </a:lnTo>
                <a:lnTo>
                  <a:pt x="44323" y="0"/>
                </a:lnTo>
                <a:lnTo>
                  <a:pt x="28955" y="4571"/>
                </a:lnTo>
                <a:lnTo>
                  <a:pt x="14985" y="11683"/>
                </a:lnTo>
                <a:lnTo>
                  <a:pt x="6730" y="23113"/>
                </a:lnTo>
                <a:lnTo>
                  <a:pt x="0" y="37210"/>
                </a:lnTo>
                <a:lnTo>
                  <a:pt x="126" y="51307"/>
                </a:lnTo>
                <a:lnTo>
                  <a:pt x="5969" y="62483"/>
                </a:lnTo>
                <a:lnTo>
                  <a:pt x="10287" y="70865"/>
                </a:lnTo>
                <a:lnTo>
                  <a:pt x="25907" y="80517"/>
                </a:lnTo>
                <a:lnTo>
                  <a:pt x="40004" y="87248"/>
                </a:lnTo>
                <a:lnTo>
                  <a:pt x="55499" y="82803"/>
                </a:lnTo>
                <a:lnTo>
                  <a:pt x="72135" y="74167"/>
                </a:lnTo>
                <a:lnTo>
                  <a:pt x="80391" y="62737"/>
                </a:lnTo>
                <a:lnTo>
                  <a:pt x="84454" y="50037"/>
                </a:lnTo>
                <a:lnTo>
                  <a:pt x="84327" y="36067"/>
                </a:lnTo>
                <a:lnTo>
                  <a:pt x="81279" y="233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7192518" y="2561209"/>
            <a:ext cx="74802" cy="75945"/>
          </a:xfrm>
          <a:custGeom>
            <a:avLst/>
            <a:gdLst/>
            <a:ahLst/>
            <a:cxnLst/>
            <a:rect l="l" t="t" r="r" b="b"/>
            <a:pathLst>
              <a:path w="74802" h="75945">
                <a:moveTo>
                  <a:pt x="73025" y="20574"/>
                </a:moveTo>
                <a:lnTo>
                  <a:pt x="64388" y="10921"/>
                </a:lnTo>
                <a:lnTo>
                  <a:pt x="53085" y="2666"/>
                </a:lnTo>
                <a:lnTo>
                  <a:pt x="37591" y="0"/>
                </a:lnTo>
                <a:lnTo>
                  <a:pt x="24891" y="3048"/>
                </a:lnTo>
                <a:lnTo>
                  <a:pt x="11049" y="10287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195"/>
                </a:lnTo>
                <a:lnTo>
                  <a:pt x="1777" y="53975"/>
                </a:lnTo>
                <a:lnTo>
                  <a:pt x="10413" y="63753"/>
                </a:lnTo>
                <a:lnTo>
                  <a:pt x="21716" y="72008"/>
                </a:lnTo>
                <a:lnTo>
                  <a:pt x="34416" y="75945"/>
                </a:lnTo>
                <a:lnTo>
                  <a:pt x="49910" y="71500"/>
                </a:lnTo>
                <a:lnTo>
                  <a:pt x="63753" y="64262"/>
                </a:lnTo>
                <a:lnTo>
                  <a:pt x="70738" y="57150"/>
                </a:lnTo>
                <a:lnTo>
                  <a:pt x="74802" y="44450"/>
                </a:lnTo>
                <a:lnTo>
                  <a:pt x="74549" y="30352"/>
                </a:lnTo>
                <a:lnTo>
                  <a:pt x="7302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7192518" y="2561209"/>
            <a:ext cx="74802" cy="75945"/>
          </a:xfrm>
          <a:custGeom>
            <a:avLst/>
            <a:gdLst/>
            <a:ahLst/>
            <a:cxnLst/>
            <a:rect l="l" t="t" r="r" b="b"/>
            <a:pathLst>
              <a:path w="74802" h="75945">
                <a:moveTo>
                  <a:pt x="73025" y="20574"/>
                </a:moveTo>
                <a:lnTo>
                  <a:pt x="64388" y="10921"/>
                </a:lnTo>
                <a:lnTo>
                  <a:pt x="53085" y="2666"/>
                </a:lnTo>
                <a:lnTo>
                  <a:pt x="37591" y="0"/>
                </a:lnTo>
                <a:lnTo>
                  <a:pt x="24891" y="3048"/>
                </a:lnTo>
                <a:lnTo>
                  <a:pt x="11049" y="10287"/>
                </a:lnTo>
                <a:lnTo>
                  <a:pt x="4063" y="17399"/>
                </a:lnTo>
                <a:lnTo>
                  <a:pt x="0" y="30099"/>
                </a:lnTo>
                <a:lnTo>
                  <a:pt x="253" y="44195"/>
                </a:lnTo>
                <a:lnTo>
                  <a:pt x="1777" y="53975"/>
                </a:lnTo>
                <a:lnTo>
                  <a:pt x="10413" y="63753"/>
                </a:lnTo>
                <a:lnTo>
                  <a:pt x="21716" y="72008"/>
                </a:lnTo>
                <a:lnTo>
                  <a:pt x="34416" y="75945"/>
                </a:lnTo>
                <a:lnTo>
                  <a:pt x="49910" y="71500"/>
                </a:lnTo>
                <a:lnTo>
                  <a:pt x="63753" y="64262"/>
                </a:lnTo>
                <a:lnTo>
                  <a:pt x="70738" y="57150"/>
                </a:lnTo>
                <a:lnTo>
                  <a:pt x="74802" y="44450"/>
                </a:lnTo>
                <a:lnTo>
                  <a:pt x="74549" y="30352"/>
                </a:lnTo>
                <a:lnTo>
                  <a:pt x="7302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7340854" y="2502789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7182" y="19303"/>
                </a:moveTo>
                <a:lnTo>
                  <a:pt x="60071" y="12319"/>
                </a:lnTo>
                <a:lnTo>
                  <a:pt x="48641" y="4063"/>
                </a:lnTo>
                <a:lnTo>
                  <a:pt x="35941" y="0"/>
                </a:lnTo>
                <a:lnTo>
                  <a:pt x="23368" y="3048"/>
                </a:lnTo>
                <a:lnTo>
                  <a:pt x="12192" y="8889"/>
                </a:lnTo>
                <a:lnTo>
                  <a:pt x="6730" y="18796"/>
                </a:lnTo>
                <a:lnTo>
                  <a:pt x="1270" y="28701"/>
                </a:lnTo>
                <a:lnTo>
                  <a:pt x="0" y="39877"/>
                </a:lnTo>
                <a:lnTo>
                  <a:pt x="5842" y="51053"/>
                </a:lnTo>
                <a:lnTo>
                  <a:pt x="10160" y="59436"/>
                </a:lnTo>
                <a:lnTo>
                  <a:pt x="21463" y="67690"/>
                </a:lnTo>
                <a:lnTo>
                  <a:pt x="32766" y="68961"/>
                </a:lnTo>
                <a:lnTo>
                  <a:pt x="46863" y="68707"/>
                </a:lnTo>
                <a:lnTo>
                  <a:pt x="56515" y="60198"/>
                </a:lnTo>
                <a:lnTo>
                  <a:pt x="66294" y="51562"/>
                </a:lnTo>
                <a:lnTo>
                  <a:pt x="67437" y="40386"/>
                </a:lnTo>
                <a:lnTo>
                  <a:pt x="68706" y="29083"/>
                </a:lnTo>
                <a:lnTo>
                  <a:pt x="67182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7340854" y="2502789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7182" y="19303"/>
                </a:moveTo>
                <a:lnTo>
                  <a:pt x="60071" y="12319"/>
                </a:lnTo>
                <a:lnTo>
                  <a:pt x="48641" y="4063"/>
                </a:lnTo>
                <a:lnTo>
                  <a:pt x="35941" y="0"/>
                </a:lnTo>
                <a:lnTo>
                  <a:pt x="23368" y="3048"/>
                </a:lnTo>
                <a:lnTo>
                  <a:pt x="12192" y="8889"/>
                </a:lnTo>
                <a:lnTo>
                  <a:pt x="6730" y="18796"/>
                </a:lnTo>
                <a:lnTo>
                  <a:pt x="1270" y="28701"/>
                </a:lnTo>
                <a:lnTo>
                  <a:pt x="0" y="39877"/>
                </a:lnTo>
                <a:lnTo>
                  <a:pt x="5842" y="51053"/>
                </a:lnTo>
                <a:lnTo>
                  <a:pt x="10160" y="59436"/>
                </a:lnTo>
                <a:lnTo>
                  <a:pt x="21463" y="67690"/>
                </a:lnTo>
                <a:lnTo>
                  <a:pt x="32766" y="68961"/>
                </a:lnTo>
                <a:lnTo>
                  <a:pt x="46863" y="68707"/>
                </a:lnTo>
                <a:lnTo>
                  <a:pt x="56515" y="60198"/>
                </a:lnTo>
                <a:lnTo>
                  <a:pt x="66294" y="51562"/>
                </a:lnTo>
                <a:lnTo>
                  <a:pt x="67437" y="40386"/>
                </a:lnTo>
                <a:lnTo>
                  <a:pt x="68706" y="29083"/>
                </a:lnTo>
                <a:lnTo>
                  <a:pt x="67182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7500620" y="2472436"/>
            <a:ext cx="61722" cy="61722"/>
          </a:xfrm>
          <a:custGeom>
            <a:avLst/>
            <a:gdLst/>
            <a:ahLst/>
            <a:cxnLst/>
            <a:rect l="l" t="t" r="r" b="b"/>
            <a:pathLst>
              <a:path w="61722" h="61722">
                <a:moveTo>
                  <a:pt x="57276" y="17906"/>
                </a:moveTo>
                <a:lnTo>
                  <a:pt x="52958" y="9525"/>
                </a:lnTo>
                <a:lnTo>
                  <a:pt x="43052" y="4063"/>
                </a:lnTo>
                <a:lnTo>
                  <a:pt x="30352" y="0"/>
                </a:lnTo>
                <a:lnTo>
                  <a:pt x="20574" y="1524"/>
                </a:lnTo>
                <a:lnTo>
                  <a:pt x="9398" y="7365"/>
                </a:lnTo>
                <a:lnTo>
                  <a:pt x="3936" y="17272"/>
                </a:lnTo>
                <a:lnTo>
                  <a:pt x="1270" y="25780"/>
                </a:lnTo>
                <a:lnTo>
                  <a:pt x="0" y="36956"/>
                </a:lnTo>
                <a:lnTo>
                  <a:pt x="4318" y="45338"/>
                </a:lnTo>
                <a:lnTo>
                  <a:pt x="8635" y="53721"/>
                </a:lnTo>
                <a:lnTo>
                  <a:pt x="18541" y="59181"/>
                </a:lnTo>
                <a:lnTo>
                  <a:pt x="29845" y="60451"/>
                </a:lnTo>
                <a:lnTo>
                  <a:pt x="41148" y="61722"/>
                </a:lnTo>
                <a:lnTo>
                  <a:pt x="50800" y="53086"/>
                </a:lnTo>
                <a:lnTo>
                  <a:pt x="57784" y="45974"/>
                </a:lnTo>
                <a:lnTo>
                  <a:pt x="60451" y="37464"/>
                </a:lnTo>
                <a:lnTo>
                  <a:pt x="61722" y="26288"/>
                </a:lnTo>
                <a:lnTo>
                  <a:pt x="57276" y="1790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7500620" y="2472436"/>
            <a:ext cx="61722" cy="61722"/>
          </a:xfrm>
          <a:custGeom>
            <a:avLst/>
            <a:gdLst/>
            <a:ahLst/>
            <a:cxnLst/>
            <a:rect l="l" t="t" r="r" b="b"/>
            <a:pathLst>
              <a:path w="61722" h="61722">
                <a:moveTo>
                  <a:pt x="57276" y="17906"/>
                </a:moveTo>
                <a:lnTo>
                  <a:pt x="52958" y="9525"/>
                </a:lnTo>
                <a:lnTo>
                  <a:pt x="43052" y="4063"/>
                </a:lnTo>
                <a:lnTo>
                  <a:pt x="30352" y="0"/>
                </a:lnTo>
                <a:lnTo>
                  <a:pt x="20574" y="1524"/>
                </a:lnTo>
                <a:lnTo>
                  <a:pt x="9398" y="7365"/>
                </a:lnTo>
                <a:lnTo>
                  <a:pt x="3936" y="17272"/>
                </a:lnTo>
                <a:lnTo>
                  <a:pt x="1270" y="25780"/>
                </a:lnTo>
                <a:lnTo>
                  <a:pt x="0" y="36956"/>
                </a:lnTo>
                <a:lnTo>
                  <a:pt x="4318" y="45338"/>
                </a:lnTo>
                <a:lnTo>
                  <a:pt x="8635" y="53721"/>
                </a:lnTo>
                <a:lnTo>
                  <a:pt x="18541" y="59181"/>
                </a:lnTo>
                <a:lnTo>
                  <a:pt x="29845" y="60451"/>
                </a:lnTo>
                <a:lnTo>
                  <a:pt x="41148" y="61722"/>
                </a:lnTo>
                <a:lnTo>
                  <a:pt x="50800" y="53086"/>
                </a:lnTo>
                <a:lnTo>
                  <a:pt x="57784" y="45974"/>
                </a:lnTo>
                <a:lnTo>
                  <a:pt x="60451" y="37464"/>
                </a:lnTo>
                <a:lnTo>
                  <a:pt x="61722" y="26288"/>
                </a:lnTo>
                <a:lnTo>
                  <a:pt x="57276" y="1790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7662036" y="2470023"/>
            <a:ext cx="56261" cy="54863"/>
          </a:xfrm>
          <a:custGeom>
            <a:avLst/>
            <a:gdLst/>
            <a:ahLst/>
            <a:cxnLst/>
            <a:rect l="l" t="t" r="r" b="b"/>
            <a:pathLst>
              <a:path w="56261" h="54863">
                <a:moveTo>
                  <a:pt x="51816" y="13715"/>
                </a:moveTo>
                <a:lnTo>
                  <a:pt x="49022" y="8127"/>
                </a:lnTo>
                <a:lnTo>
                  <a:pt x="38989" y="2666"/>
                </a:lnTo>
                <a:lnTo>
                  <a:pt x="30607" y="0"/>
                </a:lnTo>
                <a:lnTo>
                  <a:pt x="17907" y="3048"/>
                </a:lnTo>
                <a:lnTo>
                  <a:pt x="9652" y="7365"/>
                </a:lnTo>
                <a:lnTo>
                  <a:pt x="2667" y="14477"/>
                </a:lnTo>
                <a:lnTo>
                  <a:pt x="0" y="22987"/>
                </a:lnTo>
                <a:lnTo>
                  <a:pt x="127" y="29972"/>
                </a:lnTo>
                <a:lnTo>
                  <a:pt x="1651" y="39750"/>
                </a:lnTo>
                <a:lnTo>
                  <a:pt x="8763" y="46736"/>
                </a:lnTo>
                <a:lnTo>
                  <a:pt x="15875" y="53593"/>
                </a:lnTo>
                <a:lnTo>
                  <a:pt x="27178" y="54863"/>
                </a:lnTo>
                <a:lnTo>
                  <a:pt x="36957" y="53339"/>
                </a:lnTo>
                <a:lnTo>
                  <a:pt x="45339" y="49022"/>
                </a:lnTo>
                <a:lnTo>
                  <a:pt x="52324" y="41910"/>
                </a:lnTo>
                <a:lnTo>
                  <a:pt x="54991" y="33400"/>
                </a:lnTo>
                <a:lnTo>
                  <a:pt x="56261" y="22098"/>
                </a:lnTo>
                <a:lnTo>
                  <a:pt x="51816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7662036" y="2470023"/>
            <a:ext cx="56261" cy="54863"/>
          </a:xfrm>
          <a:custGeom>
            <a:avLst/>
            <a:gdLst/>
            <a:ahLst/>
            <a:cxnLst/>
            <a:rect l="l" t="t" r="r" b="b"/>
            <a:pathLst>
              <a:path w="56261" h="54863">
                <a:moveTo>
                  <a:pt x="51816" y="13715"/>
                </a:moveTo>
                <a:lnTo>
                  <a:pt x="49022" y="8127"/>
                </a:lnTo>
                <a:lnTo>
                  <a:pt x="38989" y="2666"/>
                </a:lnTo>
                <a:lnTo>
                  <a:pt x="30607" y="0"/>
                </a:lnTo>
                <a:lnTo>
                  <a:pt x="17907" y="3048"/>
                </a:lnTo>
                <a:lnTo>
                  <a:pt x="9652" y="7365"/>
                </a:lnTo>
                <a:lnTo>
                  <a:pt x="2667" y="14477"/>
                </a:lnTo>
                <a:lnTo>
                  <a:pt x="0" y="22987"/>
                </a:lnTo>
                <a:lnTo>
                  <a:pt x="127" y="29972"/>
                </a:lnTo>
                <a:lnTo>
                  <a:pt x="1651" y="39750"/>
                </a:lnTo>
                <a:lnTo>
                  <a:pt x="8763" y="46736"/>
                </a:lnTo>
                <a:lnTo>
                  <a:pt x="15875" y="53593"/>
                </a:lnTo>
                <a:lnTo>
                  <a:pt x="27178" y="54863"/>
                </a:lnTo>
                <a:lnTo>
                  <a:pt x="36957" y="53339"/>
                </a:lnTo>
                <a:lnTo>
                  <a:pt x="45339" y="49022"/>
                </a:lnTo>
                <a:lnTo>
                  <a:pt x="52324" y="41910"/>
                </a:lnTo>
                <a:lnTo>
                  <a:pt x="54991" y="33400"/>
                </a:lnTo>
                <a:lnTo>
                  <a:pt x="56261" y="22098"/>
                </a:lnTo>
                <a:lnTo>
                  <a:pt x="51816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7821168" y="2493010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3842"/>
                </a:moveTo>
                <a:lnTo>
                  <a:pt x="43433" y="8254"/>
                </a:lnTo>
                <a:lnTo>
                  <a:pt x="36322" y="1269"/>
                </a:lnTo>
                <a:lnTo>
                  <a:pt x="25018" y="0"/>
                </a:lnTo>
                <a:lnTo>
                  <a:pt x="18033" y="126"/>
                </a:lnTo>
                <a:lnTo>
                  <a:pt x="8254" y="8762"/>
                </a:lnTo>
                <a:lnTo>
                  <a:pt x="4190" y="14350"/>
                </a:lnTo>
                <a:lnTo>
                  <a:pt x="0" y="20065"/>
                </a:lnTo>
                <a:lnTo>
                  <a:pt x="1524" y="29972"/>
                </a:lnTo>
                <a:lnTo>
                  <a:pt x="4445" y="35432"/>
                </a:lnTo>
                <a:lnTo>
                  <a:pt x="7365" y="41020"/>
                </a:lnTo>
                <a:lnTo>
                  <a:pt x="14477" y="48005"/>
                </a:lnTo>
                <a:lnTo>
                  <a:pt x="25780" y="49275"/>
                </a:lnTo>
                <a:lnTo>
                  <a:pt x="32765" y="49149"/>
                </a:lnTo>
                <a:lnTo>
                  <a:pt x="43941" y="43306"/>
                </a:lnTo>
                <a:lnTo>
                  <a:pt x="48005" y="37718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7821168" y="2493010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3842"/>
                </a:moveTo>
                <a:lnTo>
                  <a:pt x="43433" y="8254"/>
                </a:lnTo>
                <a:lnTo>
                  <a:pt x="36322" y="1269"/>
                </a:lnTo>
                <a:lnTo>
                  <a:pt x="25018" y="0"/>
                </a:lnTo>
                <a:lnTo>
                  <a:pt x="18033" y="126"/>
                </a:lnTo>
                <a:lnTo>
                  <a:pt x="8254" y="8762"/>
                </a:lnTo>
                <a:lnTo>
                  <a:pt x="4190" y="14350"/>
                </a:lnTo>
                <a:lnTo>
                  <a:pt x="0" y="20065"/>
                </a:lnTo>
                <a:lnTo>
                  <a:pt x="1524" y="29972"/>
                </a:lnTo>
                <a:lnTo>
                  <a:pt x="4445" y="35432"/>
                </a:lnTo>
                <a:lnTo>
                  <a:pt x="7365" y="41020"/>
                </a:lnTo>
                <a:lnTo>
                  <a:pt x="14477" y="48005"/>
                </a:lnTo>
                <a:lnTo>
                  <a:pt x="25780" y="49275"/>
                </a:lnTo>
                <a:lnTo>
                  <a:pt x="32765" y="49149"/>
                </a:lnTo>
                <a:lnTo>
                  <a:pt x="43941" y="43306"/>
                </a:lnTo>
                <a:lnTo>
                  <a:pt x="48005" y="37718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7975092" y="2544191"/>
            <a:ext cx="45084" cy="43561"/>
          </a:xfrm>
          <a:custGeom>
            <a:avLst/>
            <a:gdLst/>
            <a:ahLst/>
            <a:cxnLst/>
            <a:rect l="l" t="t" r="r" b="b"/>
            <a:pathLst>
              <a:path w="45084" h="43561">
                <a:moveTo>
                  <a:pt x="42163" y="12446"/>
                </a:moveTo>
                <a:lnTo>
                  <a:pt x="39242" y="6858"/>
                </a:lnTo>
                <a:lnTo>
                  <a:pt x="33527" y="2667"/>
                </a:lnTo>
                <a:lnTo>
                  <a:pt x="25018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793" y="11557"/>
                </a:lnTo>
                <a:lnTo>
                  <a:pt x="0" y="20066"/>
                </a:lnTo>
                <a:lnTo>
                  <a:pt x="126" y="27050"/>
                </a:lnTo>
                <a:lnTo>
                  <a:pt x="3048" y="32638"/>
                </a:lnTo>
                <a:lnTo>
                  <a:pt x="5968" y="38226"/>
                </a:lnTo>
                <a:lnTo>
                  <a:pt x="14477" y="40894"/>
                </a:lnTo>
                <a:lnTo>
                  <a:pt x="22859" y="43561"/>
                </a:lnTo>
                <a:lnTo>
                  <a:pt x="29972" y="43561"/>
                </a:lnTo>
                <a:lnTo>
                  <a:pt x="38353" y="39116"/>
                </a:lnTo>
                <a:lnTo>
                  <a:pt x="42417" y="33528"/>
                </a:lnTo>
                <a:lnTo>
                  <a:pt x="45084" y="25019"/>
                </a:lnTo>
                <a:lnTo>
                  <a:pt x="44957" y="18034"/>
                </a:lnTo>
                <a:lnTo>
                  <a:pt x="42163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7975092" y="2544191"/>
            <a:ext cx="45084" cy="43561"/>
          </a:xfrm>
          <a:custGeom>
            <a:avLst/>
            <a:gdLst/>
            <a:ahLst/>
            <a:cxnLst/>
            <a:rect l="l" t="t" r="r" b="b"/>
            <a:pathLst>
              <a:path w="45084" h="43561">
                <a:moveTo>
                  <a:pt x="42163" y="12446"/>
                </a:moveTo>
                <a:lnTo>
                  <a:pt x="39242" y="6858"/>
                </a:lnTo>
                <a:lnTo>
                  <a:pt x="33527" y="2667"/>
                </a:lnTo>
                <a:lnTo>
                  <a:pt x="25018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793" y="11557"/>
                </a:lnTo>
                <a:lnTo>
                  <a:pt x="0" y="20066"/>
                </a:lnTo>
                <a:lnTo>
                  <a:pt x="126" y="27050"/>
                </a:lnTo>
                <a:lnTo>
                  <a:pt x="3048" y="32638"/>
                </a:lnTo>
                <a:lnTo>
                  <a:pt x="5968" y="38226"/>
                </a:lnTo>
                <a:lnTo>
                  <a:pt x="14477" y="40894"/>
                </a:lnTo>
                <a:lnTo>
                  <a:pt x="22859" y="43561"/>
                </a:lnTo>
                <a:lnTo>
                  <a:pt x="29972" y="43561"/>
                </a:lnTo>
                <a:lnTo>
                  <a:pt x="38353" y="39116"/>
                </a:lnTo>
                <a:lnTo>
                  <a:pt x="42417" y="33528"/>
                </a:lnTo>
                <a:lnTo>
                  <a:pt x="45084" y="25019"/>
                </a:lnTo>
                <a:lnTo>
                  <a:pt x="44957" y="18034"/>
                </a:lnTo>
                <a:lnTo>
                  <a:pt x="42163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8118221" y="2620772"/>
            <a:ext cx="39497" cy="39497"/>
          </a:xfrm>
          <a:custGeom>
            <a:avLst/>
            <a:gdLst/>
            <a:ahLst/>
            <a:cxnLst/>
            <a:rect l="l" t="t" r="r" b="b"/>
            <a:pathLst>
              <a:path w="39497" h="39497">
                <a:moveTo>
                  <a:pt x="126" y="21462"/>
                </a:moveTo>
                <a:lnTo>
                  <a:pt x="2921" y="27050"/>
                </a:lnTo>
                <a:lnTo>
                  <a:pt x="5842" y="32638"/>
                </a:lnTo>
                <a:lnTo>
                  <a:pt x="11556" y="36702"/>
                </a:lnTo>
                <a:lnTo>
                  <a:pt x="20065" y="39497"/>
                </a:lnTo>
                <a:lnTo>
                  <a:pt x="27050" y="39369"/>
                </a:lnTo>
                <a:lnTo>
                  <a:pt x="33908" y="32257"/>
                </a:lnTo>
                <a:lnTo>
                  <a:pt x="39497" y="29337"/>
                </a:lnTo>
                <a:lnTo>
                  <a:pt x="39243" y="8254"/>
                </a:lnTo>
                <a:lnTo>
                  <a:pt x="35051" y="6857"/>
                </a:lnTo>
                <a:lnTo>
                  <a:pt x="27812" y="0"/>
                </a:lnTo>
                <a:lnTo>
                  <a:pt x="13843" y="126"/>
                </a:lnTo>
                <a:lnTo>
                  <a:pt x="5460" y="4572"/>
                </a:lnTo>
                <a:lnTo>
                  <a:pt x="4063" y="8762"/>
                </a:lnTo>
                <a:lnTo>
                  <a:pt x="0" y="14477"/>
                </a:lnTo>
                <a:lnTo>
                  <a:pt x="126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8118221" y="2620772"/>
            <a:ext cx="39497" cy="39497"/>
          </a:xfrm>
          <a:custGeom>
            <a:avLst/>
            <a:gdLst/>
            <a:ahLst/>
            <a:cxnLst/>
            <a:rect l="l" t="t" r="r" b="b"/>
            <a:pathLst>
              <a:path w="39497" h="39497">
                <a:moveTo>
                  <a:pt x="126" y="21462"/>
                </a:moveTo>
                <a:lnTo>
                  <a:pt x="2921" y="27050"/>
                </a:lnTo>
                <a:lnTo>
                  <a:pt x="5842" y="32638"/>
                </a:lnTo>
                <a:lnTo>
                  <a:pt x="11556" y="36702"/>
                </a:lnTo>
                <a:lnTo>
                  <a:pt x="20065" y="39497"/>
                </a:lnTo>
                <a:lnTo>
                  <a:pt x="27050" y="39369"/>
                </a:lnTo>
                <a:lnTo>
                  <a:pt x="33908" y="32257"/>
                </a:lnTo>
                <a:lnTo>
                  <a:pt x="39497" y="29337"/>
                </a:lnTo>
                <a:lnTo>
                  <a:pt x="39243" y="8254"/>
                </a:lnTo>
                <a:lnTo>
                  <a:pt x="35051" y="6857"/>
                </a:lnTo>
                <a:lnTo>
                  <a:pt x="27812" y="0"/>
                </a:lnTo>
                <a:lnTo>
                  <a:pt x="13843" y="126"/>
                </a:lnTo>
                <a:lnTo>
                  <a:pt x="5460" y="4572"/>
                </a:lnTo>
                <a:lnTo>
                  <a:pt x="4063" y="8762"/>
                </a:lnTo>
                <a:lnTo>
                  <a:pt x="0" y="14477"/>
                </a:lnTo>
                <a:lnTo>
                  <a:pt x="126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246109" y="2718689"/>
            <a:ext cx="36575" cy="35306"/>
          </a:xfrm>
          <a:custGeom>
            <a:avLst/>
            <a:gdLst/>
            <a:ahLst/>
            <a:cxnLst/>
            <a:rect l="l" t="t" r="r" b="b"/>
            <a:pathLst>
              <a:path w="36575" h="35306">
                <a:moveTo>
                  <a:pt x="33655" y="9778"/>
                </a:moveTo>
                <a:lnTo>
                  <a:pt x="30861" y="4190"/>
                </a:lnTo>
                <a:lnTo>
                  <a:pt x="25146" y="0"/>
                </a:lnTo>
                <a:lnTo>
                  <a:pt x="11049" y="253"/>
                </a:lnTo>
                <a:lnTo>
                  <a:pt x="5461" y="3048"/>
                </a:lnTo>
                <a:lnTo>
                  <a:pt x="1397" y="8762"/>
                </a:lnTo>
                <a:lnTo>
                  <a:pt x="0" y="13081"/>
                </a:lnTo>
                <a:lnTo>
                  <a:pt x="126" y="20065"/>
                </a:lnTo>
                <a:lnTo>
                  <a:pt x="3048" y="25653"/>
                </a:lnTo>
                <a:lnTo>
                  <a:pt x="4445" y="28448"/>
                </a:lnTo>
                <a:lnTo>
                  <a:pt x="11557" y="35306"/>
                </a:lnTo>
                <a:lnTo>
                  <a:pt x="18669" y="35306"/>
                </a:lnTo>
                <a:lnTo>
                  <a:pt x="25654" y="35178"/>
                </a:lnTo>
                <a:lnTo>
                  <a:pt x="31242" y="32258"/>
                </a:lnTo>
                <a:lnTo>
                  <a:pt x="35306" y="26543"/>
                </a:lnTo>
                <a:lnTo>
                  <a:pt x="35306" y="19558"/>
                </a:lnTo>
                <a:lnTo>
                  <a:pt x="36575" y="15239"/>
                </a:lnTo>
                <a:lnTo>
                  <a:pt x="33655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246109" y="2718689"/>
            <a:ext cx="36575" cy="35306"/>
          </a:xfrm>
          <a:custGeom>
            <a:avLst/>
            <a:gdLst/>
            <a:ahLst/>
            <a:cxnLst/>
            <a:rect l="l" t="t" r="r" b="b"/>
            <a:pathLst>
              <a:path w="36575" h="35306">
                <a:moveTo>
                  <a:pt x="33655" y="9778"/>
                </a:moveTo>
                <a:lnTo>
                  <a:pt x="30861" y="4190"/>
                </a:lnTo>
                <a:lnTo>
                  <a:pt x="25146" y="0"/>
                </a:lnTo>
                <a:lnTo>
                  <a:pt x="11049" y="253"/>
                </a:lnTo>
                <a:lnTo>
                  <a:pt x="5461" y="3048"/>
                </a:lnTo>
                <a:lnTo>
                  <a:pt x="1397" y="8762"/>
                </a:lnTo>
                <a:lnTo>
                  <a:pt x="0" y="13081"/>
                </a:lnTo>
                <a:lnTo>
                  <a:pt x="126" y="20065"/>
                </a:lnTo>
                <a:lnTo>
                  <a:pt x="3048" y="25653"/>
                </a:lnTo>
                <a:lnTo>
                  <a:pt x="4445" y="28448"/>
                </a:lnTo>
                <a:lnTo>
                  <a:pt x="11557" y="35306"/>
                </a:lnTo>
                <a:lnTo>
                  <a:pt x="18669" y="35306"/>
                </a:lnTo>
                <a:lnTo>
                  <a:pt x="25654" y="35178"/>
                </a:lnTo>
                <a:lnTo>
                  <a:pt x="31242" y="32258"/>
                </a:lnTo>
                <a:lnTo>
                  <a:pt x="35306" y="26543"/>
                </a:lnTo>
                <a:lnTo>
                  <a:pt x="35306" y="19558"/>
                </a:lnTo>
                <a:lnTo>
                  <a:pt x="36575" y="15239"/>
                </a:lnTo>
                <a:lnTo>
                  <a:pt x="33655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8354822" y="2836672"/>
            <a:ext cx="33781" cy="32512"/>
          </a:xfrm>
          <a:custGeom>
            <a:avLst/>
            <a:gdLst/>
            <a:ahLst/>
            <a:cxnLst/>
            <a:rect l="l" t="t" r="r" b="b"/>
            <a:pathLst>
              <a:path w="33781" h="32512">
                <a:moveTo>
                  <a:pt x="32130" y="9651"/>
                </a:moveTo>
                <a:lnTo>
                  <a:pt x="29336" y="4063"/>
                </a:lnTo>
                <a:lnTo>
                  <a:pt x="25019" y="2666"/>
                </a:lnTo>
                <a:lnTo>
                  <a:pt x="16509" y="0"/>
                </a:lnTo>
                <a:lnTo>
                  <a:pt x="11049" y="2920"/>
                </a:lnTo>
                <a:lnTo>
                  <a:pt x="5460" y="5841"/>
                </a:lnTo>
                <a:lnTo>
                  <a:pt x="0" y="15748"/>
                </a:lnTo>
                <a:lnTo>
                  <a:pt x="1524" y="25526"/>
                </a:lnTo>
                <a:lnTo>
                  <a:pt x="2921" y="28320"/>
                </a:lnTo>
                <a:lnTo>
                  <a:pt x="8635" y="32512"/>
                </a:lnTo>
                <a:lnTo>
                  <a:pt x="15621" y="32385"/>
                </a:lnTo>
                <a:lnTo>
                  <a:pt x="22732" y="32257"/>
                </a:lnTo>
                <a:lnTo>
                  <a:pt x="28194" y="29337"/>
                </a:lnTo>
                <a:lnTo>
                  <a:pt x="33781" y="19430"/>
                </a:lnTo>
                <a:lnTo>
                  <a:pt x="3213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354822" y="2836672"/>
            <a:ext cx="33781" cy="32512"/>
          </a:xfrm>
          <a:custGeom>
            <a:avLst/>
            <a:gdLst/>
            <a:ahLst/>
            <a:cxnLst/>
            <a:rect l="l" t="t" r="r" b="b"/>
            <a:pathLst>
              <a:path w="33781" h="32512">
                <a:moveTo>
                  <a:pt x="32130" y="9651"/>
                </a:moveTo>
                <a:lnTo>
                  <a:pt x="29336" y="4063"/>
                </a:lnTo>
                <a:lnTo>
                  <a:pt x="25019" y="2666"/>
                </a:lnTo>
                <a:lnTo>
                  <a:pt x="16509" y="0"/>
                </a:lnTo>
                <a:lnTo>
                  <a:pt x="11049" y="2920"/>
                </a:lnTo>
                <a:lnTo>
                  <a:pt x="5460" y="5841"/>
                </a:lnTo>
                <a:lnTo>
                  <a:pt x="0" y="15748"/>
                </a:lnTo>
                <a:lnTo>
                  <a:pt x="1524" y="25526"/>
                </a:lnTo>
                <a:lnTo>
                  <a:pt x="2921" y="28320"/>
                </a:lnTo>
                <a:lnTo>
                  <a:pt x="8635" y="32512"/>
                </a:lnTo>
                <a:lnTo>
                  <a:pt x="15621" y="32385"/>
                </a:lnTo>
                <a:lnTo>
                  <a:pt x="22732" y="32257"/>
                </a:lnTo>
                <a:lnTo>
                  <a:pt x="28194" y="29337"/>
                </a:lnTo>
                <a:lnTo>
                  <a:pt x="33781" y="19430"/>
                </a:lnTo>
                <a:lnTo>
                  <a:pt x="3213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6938136" y="2747645"/>
            <a:ext cx="81788" cy="85851"/>
          </a:xfrm>
          <a:custGeom>
            <a:avLst/>
            <a:gdLst/>
            <a:ahLst/>
            <a:cxnLst/>
            <a:rect l="l" t="t" r="r" b="b"/>
            <a:pathLst>
              <a:path w="81788" h="85851">
                <a:moveTo>
                  <a:pt x="78613" y="23367"/>
                </a:moveTo>
                <a:lnTo>
                  <a:pt x="69977" y="13715"/>
                </a:lnTo>
                <a:lnTo>
                  <a:pt x="58674" y="5460"/>
                </a:lnTo>
                <a:lnTo>
                  <a:pt x="41656" y="0"/>
                </a:lnTo>
                <a:lnTo>
                  <a:pt x="26289" y="4444"/>
                </a:lnTo>
                <a:lnTo>
                  <a:pt x="12319" y="11683"/>
                </a:lnTo>
                <a:lnTo>
                  <a:pt x="4064" y="23113"/>
                </a:lnTo>
                <a:lnTo>
                  <a:pt x="0" y="35813"/>
                </a:lnTo>
                <a:lnTo>
                  <a:pt x="254" y="49910"/>
                </a:lnTo>
                <a:lnTo>
                  <a:pt x="3175" y="62483"/>
                </a:lnTo>
                <a:lnTo>
                  <a:pt x="7620" y="70865"/>
                </a:lnTo>
                <a:lnTo>
                  <a:pt x="23114" y="80517"/>
                </a:lnTo>
                <a:lnTo>
                  <a:pt x="40132" y="85851"/>
                </a:lnTo>
                <a:lnTo>
                  <a:pt x="55499" y="81406"/>
                </a:lnTo>
                <a:lnTo>
                  <a:pt x="69469" y="74167"/>
                </a:lnTo>
                <a:lnTo>
                  <a:pt x="77724" y="62737"/>
                </a:lnTo>
                <a:lnTo>
                  <a:pt x="81788" y="50037"/>
                </a:lnTo>
                <a:lnTo>
                  <a:pt x="81534" y="36067"/>
                </a:lnTo>
                <a:lnTo>
                  <a:pt x="78613" y="233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6938136" y="2747645"/>
            <a:ext cx="81788" cy="85851"/>
          </a:xfrm>
          <a:custGeom>
            <a:avLst/>
            <a:gdLst/>
            <a:ahLst/>
            <a:cxnLst/>
            <a:rect l="l" t="t" r="r" b="b"/>
            <a:pathLst>
              <a:path w="81788" h="85851">
                <a:moveTo>
                  <a:pt x="78613" y="23367"/>
                </a:moveTo>
                <a:lnTo>
                  <a:pt x="69977" y="13715"/>
                </a:lnTo>
                <a:lnTo>
                  <a:pt x="58674" y="5460"/>
                </a:lnTo>
                <a:lnTo>
                  <a:pt x="41656" y="0"/>
                </a:lnTo>
                <a:lnTo>
                  <a:pt x="26289" y="4444"/>
                </a:lnTo>
                <a:lnTo>
                  <a:pt x="12319" y="11683"/>
                </a:lnTo>
                <a:lnTo>
                  <a:pt x="4064" y="23113"/>
                </a:lnTo>
                <a:lnTo>
                  <a:pt x="0" y="35813"/>
                </a:lnTo>
                <a:lnTo>
                  <a:pt x="254" y="49910"/>
                </a:lnTo>
                <a:lnTo>
                  <a:pt x="3175" y="62483"/>
                </a:lnTo>
                <a:lnTo>
                  <a:pt x="7620" y="70865"/>
                </a:lnTo>
                <a:lnTo>
                  <a:pt x="23114" y="80517"/>
                </a:lnTo>
                <a:lnTo>
                  <a:pt x="40132" y="85851"/>
                </a:lnTo>
                <a:lnTo>
                  <a:pt x="55499" y="81406"/>
                </a:lnTo>
                <a:lnTo>
                  <a:pt x="69469" y="74167"/>
                </a:lnTo>
                <a:lnTo>
                  <a:pt x="77724" y="62737"/>
                </a:lnTo>
                <a:lnTo>
                  <a:pt x="81788" y="50037"/>
                </a:lnTo>
                <a:lnTo>
                  <a:pt x="81534" y="36067"/>
                </a:lnTo>
                <a:lnTo>
                  <a:pt x="78613" y="233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6843268" y="2878454"/>
            <a:ext cx="75946" cy="75946"/>
          </a:xfrm>
          <a:custGeom>
            <a:avLst/>
            <a:gdLst/>
            <a:ahLst/>
            <a:cxnLst/>
            <a:rect l="l" t="t" r="r" b="b"/>
            <a:pathLst>
              <a:path w="75946" h="75946">
                <a:moveTo>
                  <a:pt x="72643" y="19177"/>
                </a:moveTo>
                <a:lnTo>
                  <a:pt x="65531" y="12319"/>
                </a:lnTo>
                <a:lnTo>
                  <a:pt x="54228" y="4064"/>
                </a:lnTo>
                <a:lnTo>
                  <a:pt x="41528" y="0"/>
                </a:lnTo>
                <a:lnTo>
                  <a:pt x="24637" y="1650"/>
                </a:lnTo>
                <a:lnTo>
                  <a:pt x="14858" y="10160"/>
                </a:lnTo>
                <a:lnTo>
                  <a:pt x="5206" y="18796"/>
                </a:lnTo>
                <a:lnTo>
                  <a:pt x="1142" y="31496"/>
                </a:lnTo>
                <a:lnTo>
                  <a:pt x="0" y="42799"/>
                </a:lnTo>
                <a:lnTo>
                  <a:pt x="5714" y="53975"/>
                </a:lnTo>
                <a:lnTo>
                  <a:pt x="10032" y="62357"/>
                </a:lnTo>
                <a:lnTo>
                  <a:pt x="22859" y="73406"/>
                </a:lnTo>
                <a:lnTo>
                  <a:pt x="38353" y="75946"/>
                </a:lnTo>
                <a:lnTo>
                  <a:pt x="51053" y="72898"/>
                </a:lnTo>
                <a:lnTo>
                  <a:pt x="64897" y="65659"/>
                </a:lnTo>
                <a:lnTo>
                  <a:pt x="70357" y="55753"/>
                </a:lnTo>
                <a:lnTo>
                  <a:pt x="75946" y="45847"/>
                </a:lnTo>
                <a:lnTo>
                  <a:pt x="75691" y="31750"/>
                </a:lnTo>
                <a:lnTo>
                  <a:pt x="72643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6843268" y="2878454"/>
            <a:ext cx="75946" cy="75946"/>
          </a:xfrm>
          <a:custGeom>
            <a:avLst/>
            <a:gdLst/>
            <a:ahLst/>
            <a:cxnLst/>
            <a:rect l="l" t="t" r="r" b="b"/>
            <a:pathLst>
              <a:path w="75946" h="75946">
                <a:moveTo>
                  <a:pt x="72643" y="19177"/>
                </a:moveTo>
                <a:lnTo>
                  <a:pt x="65531" y="12319"/>
                </a:lnTo>
                <a:lnTo>
                  <a:pt x="54228" y="4064"/>
                </a:lnTo>
                <a:lnTo>
                  <a:pt x="41528" y="0"/>
                </a:lnTo>
                <a:lnTo>
                  <a:pt x="24637" y="1650"/>
                </a:lnTo>
                <a:lnTo>
                  <a:pt x="14858" y="10160"/>
                </a:lnTo>
                <a:lnTo>
                  <a:pt x="5206" y="18796"/>
                </a:lnTo>
                <a:lnTo>
                  <a:pt x="1142" y="31496"/>
                </a:lnTo>
                <a:lnTo>
                  <a:pt x="0" y="42799"/>
                </a:lnTo>
                <a:lnTo>
                  <a:pt x="5714" y="53975"/>
                </a:lnTo>
                <a:lnTo>
                  <a:pt x="10032" y="62357"/>
                </a:lnTo>
                <a:lnTo>
                  <a:pt x="22859" y="73406"/>
                </a:lnTo>
                <a:lnTo>
                  <a:pt x="38353" y="75946"/>
                </a:lnTo>
                <a:lnTo>
                  <a:pt x="51053" y="72898"/>
                </a:lnTo>
                <a:lnTo>
                  <a:pt x="64897" y="65659"/>
                </a:lnTo>
                <a:lnTo>
                  <a:pt x="70357" y="55753"/>
                </a:lnTo>
                <a:lnTo>
                  <a:pt x="75946" y="45847"/>
                </a:lnTo>
                <a:lnTo>
                  <a:pt x="75691" y="31750"/>
                </a:lnTo>
                <a:lnTo>
                  <a:pt x="72643" y="191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6775069" y="3022854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2864" y="17907"/>
                </a:moveTo>
                <a:lnTo>
                  <a:pt x="58547" y="9525"/>
                </a:lnTo>
                <a:lnTo>
                  <a:pt x="48640" y="4063"/>
                </a:lnTo>
                <a:lnTo>
                  <a:pt x="35940" y="0"/>
                </a:lnTo>
                <a:lnTo>
                  <a:pt x="21844" y="254"/>
                </a:lnTo>
                <a:lnTo>
                  <a:pt x="12191" y="8890"/>
                </a:lnTo>
                <a:lnTo>
                  <a:pt x="2412" y="17399"/>
                </a:lnTo>
                <a:lnTo>
                  <a:pt x="1142" y="28701"/>
                </a:lnTo>
                <a:lnTo>
                  <a:pt x="0" y="40005"/>
                </a:lnTo>
                <a:lnTo>
                  <a:pt x="1524" y="49784"/>
                </a:lnTo>
                <a:lnTo>
                  <a:pt x="8635" y="56642"/>
                </a:lnTo>
                <a:lnTo>
                  <a:pt x="20065" y="65024"/>
                </a:lnTo>
                <a:lnTo>
                  <a:pt x="32765" y="68961"/>
                </a:lnTo>
                <a:lnTo>
                  <a:pt x="45338" y="66040"/>
                </a:lnTo>
                <a:lnTo>
                  <a:pt x="56514" y="60198"/>
                </a:lnTo>
                <a:lnTo>
                  <a:pt x="61975" y="50292"/>
                </a:lnTo>
                <a:lnTo>
                  <a:pt x="67436" y="40386"/>
                </a:lnTo>
                <a:lnTo>
                  <a:pt x="68706" y="29083"/>
                </a:lnTo>
                <a:lnTo>
                  <a:pt x="62864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6775069" y="3022854"/>
            <a:ext cx="68706" cy="68961"/>
          </a:xfrm>
          <a:custGeom>
            <a:avLst/>
            <a:gdLst/>
            <a:ahLst/>
            <a:cxnLst/>
            <a:rect l="l" t="t" r="r" b="b"/>
            <a:pathLst>
              <a:path w="68706" h="68961">
                <a:moveTo>
                  <a:pt x="62864" y="17907"/>
                </a:moveTo>
                <a:lnTo>
                  <a:pt x="58547" y="9525"/>
                </a:lnTo>
                <a:lnTo>
                  <a:pt x="48640" y="4063"/>
                </a:lnTo>
                <a:lnTo>
                  <a:pt x="35940" y="0"/>
                </a:lnTo>
                <a:lnTo>
                  <a:pt x="21844" y="254"/>
                </a:lnTo>
                <a:lnTo>
                  <a:pt x="12191" y="8890"/>
                </a:lnTo>
                <a:lnTo>
                  <a:pt x="2412" y="17399"/>
                </a:lnTo>
                <a:lnTo>
                  <a:pt x="1142" y="28701"/>
                </a:lnTo>
                <a:lnTo>
                  <a:pt x="0" y="40005"/>
                </a:lnTo>
                <a:lnTo>
                  <a:pt x="1524" y="49784"/>
                </a:lnTo>
                <a:lnTo>
                  <a:pt x="8635" y="56642"/>
                </a:lnTo>
                <a:lnTo>
                  <a:pt x="20065" y="65024"/>
                </a:lnTo>
                <a:lnTo>
                  <a:pt x="32765" y="68961"/>
                </a:lnTo>
                <a:lnTo>
                  <a:pt x="45338" y="66040"/>
                </a:lnTo>
                <a:lnTo>
                  <a:pt x="56514" y="60198"/>
                </a:lnTo>
                <a:lnTo>
                  <a:pt x="61975" y="50292"/>
                </a:lnTo>
                <a:lnTo>
                  <a:pt x="67436" y="40386"/>
                </a:lnTo>
                <a:lnTo>
                  <a:pt x="68706" y="29083"/>
                </a:lnTo>
                <a:lnTo>
                  <a:pt x="62864" y="179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6729476" y="3175508"/>
            <a:ext cx="61722" cy="63118"/>
          </a:xfrm>
          <a:custGeom>
            <a:avLst/>
            <a:gdLst/>
            <a:ahLst/>
            <a:cxnLst/>
            <a:rect l="l" t="t" r="r" b="b"/>
            <a:pathLst>
              <a:path w="61722" h="63118">
                <a:moveTo>
                  <a:pt x="57403" y="19303"/>
                </a:moveTo>
                <a:lnTo>
                  <a:pt x="52958" y="10921"/>
                </a:lnTo>
                <a:lnTo>
                  <a:pt x="43052" y="5461"/>
                </a:lnTo>
                <a:lnTo>
                  <a:pt x="33147" y="0"/>
                </a:lnTo>
                <a:lnTo>
                  <a:pt x="20574" y="2920"/>
                </a:lnTo>
                <a:lnTo>
                  <a:pt x="9398" y="8762"/>
                </a:lnTo>
                <a:lnTo>
                  <a:pt x="3937" y="18668"/>
                </a:lnTo>
                <a:lnTo>
                  <a:pt x="1270" y="27177"/>
                </a:lnTo>
                <a:lnTo>
                  <a:pt x="0" y="38353"/>
                </a:lnTo>
                <a:lnTo>
                  <a:pt x="4318" y="46736"/>
                </a:lnTo>
                <a:lnTo>
                  <a:pt x="7239" y="52324"/>
                </a:lnTo>
                <a:lnTo>
                  <a:pt x="18542" y="60578"/>
                </a:lnTo>
                <a:lnTo>
                  <a:pt x="29845" y="61849"/>
                </a:lnTo>
                <a:lnTo>
                  <a:pt x="41148" y="63118"/>
                </a:lnTo>
                <a:lnTo>
                  <a:pt x="50800" y="54482"/>
                </a:lnTo>
                <a:lnTo>
                  <a:pt x="57784" y="47370"/>
                </a:lnTo>
                <a:lnTo>
                  <a:pt x="60451" y="38862"/>
                </a:lnTo>
                <a:lnTo>
                  <a:pt x="61722" y="27686"/>
                </a:lnTo>
                <a:lnTo>
                  <a:pt x="57403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6729476" y="3175508"/>
            <a:ext cx="61722" cy="63118"/>
          </a:xfrm>
          <a:custGeom>
            <a:avLst/>
            <a:gdLst/>
            <a:ahLst/>
            <a:cxnLst/>
            <a:rect l="l" t="t" r="r" b="b"/>
            <a:pathLst>
              <a:path w="61722" h="63118">
                <a:moveTo>
                  <a:pt x="57403" y="19303"/>
                </a:moveTo>
                <a:lnTo>
                  <a:pt x="52958" y="10921"/>
                </a:lnTo>
                <a:lnTo>
                  <a:pt x="43052" y="5461"/>
                </a:lnTo>
                <a:lnTo>
                  <a:pt x="33147" y="0"/>
                </a:lnTo>
                <a:lnTo>
                  <a:pt x="20574" y="2920"/>
                </a:lnTo>
                <a:lnTo>
                  <a:pt x="9398" y="8762"/>
                </a:lnTo>
                <a:lnTo>
                  <a:pt x="3937" y="18668"/>
                </a:lnTo>
                <a:lnTo>
                  <a:pt x="1270" y="27177"/>
                </a:lnTo>
                <a:lnTo>
                  <a:pt x="0" y="38353"/>
                </a:lnTo>
                <a:lnTo>
                  <a:pt x="4318" y="46736"/>
                </a:lnTo>
                <a:lnTo>
                  <a:pt x="7239" y="52324"/>
                </a:lnTo>
                <a:lnTo>
                  <a:pt x="18542" y="60578"/>
                </a:lnTo>
                <a:lnTo>
                  <a:pt x="29845" y="61849"/>
                </a:lnTo>
                <a:lnTo>
                  <a:pt x="41148" y="63118"/>
                </a:lnTo>
                <a:lnTo>
                  <a:pt x="50800" y="54482"/>
                </a:lnTo>
                <a:lnTo>
                  <a:pt x="57784" y="47370"/>
                </a:lnTo>
                <a:lnTo>
                  <a:pt x="60451" y="38862"/>
                </a:lnTo>
                <a:lnTo>
                  <a:pt x="61722" y="27686"/>
                </a:lnTo>
                <a:lnTo>
                  <a:pt x="57403" y="1930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6710680" y="3338829"/>
            <a:ext cx="57658" cy="54864"/>
          </a:xfrm>
          <a:custGeom>
            <a:avLst/>
            <a:gdLst/>
            <a:ahLst/>
            <a:cxnLst/>
            <a:rect l="l" t="t" r="r" b="b"/>
            <a:pathLst>
              <a:path w="57658" h="54864">
                <a:moveTo>
                  <a:pt x="4318" y="38354"/>
                </a:moveTo>
                <a:lnTo>
                  <a:pt x="8636" y="46736"/>
                </a:lnTo>
                <a:lnTo>
                  <a:pt x="18669" y="52197"/>
                </a:lnTo>
                <a:lnTo>
                  <a:pt x="27050" y="54864"/>
                </a:lnTo>
                <a:lnTo>
                  <a:pt x="36956" y="53340"/>
                </a:lnTo>
                <a:lnTo>
                  <a:pt x="48005" y="47498"/>
                </a:lnTo>
                <a:lnTo>
                  <a:pt x="54991" y="40386"/>
                </a:lnTo>
                <a:lnTo>
                  <a:pt x="57658" y="31877"/>
                </a:lnTo>
                <a:lnTo>
                  <a:pt x="56134" y="22098"/>
                </a:lnTo>
                <a:lnTo>
                  <a:pt x="54610" y="12319"/>
                </a:lnTo>
                <a:lnTo>
                  <a:pt x="48895" y="8128"/>
                </a:lnTo>
                <a:lnTo>
                  <a:pt x="41783" y="1270"/>
                </a:lnTo>
                <a:lnTo>
                  <a:pt x="30479" y="0"/>
                </a:lnTo>
                <a:lnTo>
                  <a:pt x="20700" y="1524"/>
                </a:lnTo>
                <a:lnTo>
                  <a:pt x="9525" y="7366"/>
                </a:lnTo>
                <a:lnTo>
                  <a:pt x="5334" y="13081"/>
                </a:lnTo>
                <a:lnTo>
                  <a:pt x="2667" y="21462"/>
                </a:lnTo>
                <a:lnTo>
                  <a:pt x="0" y="29972"/>
                </a:lnTo>
                <a:lnTo>
                  <a:pt x="4318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6710680" y="3338829"/>
            <a:ext cx="57658" cy="54864"/>
          </a:xfrm>
          <a:custGeom>
            <a:avLst/>
            <a:gdLst/>
            <a:ahLst/>
            <a:cxnLst/>
            <a:rect l="l" t="t" r="r" b="b"/>
            <a:pathLst>
              <a:path w="57658" h="54864">
                <a:moveTo>
                  <a:pt x="4318" y="38354"/>
                </a:moveTo>
                <a:lnTo>
                  <a:pt x="8636" y="46736"/>
                </a:lnTo>
                <a:lnTo>
                  <a:pt x="18669" y="52197"/>
                </a:lnTo>
                <a:lnTo>
                  <a:pt x="27050" y="54864"/>
                </a:lnTo>
                <a:lnTo>
                  <a:pt x="36956" y="53340"/>
                </a:lnTo>
                <a:lnTo>
                  <a:pt x="48005" y="47498"/>
                </a:lnTo>
                <a:lnTo>
                  <a:pt x="54991" y="40386"/>
                </a:lnTo>
                <a:lnTo>
                  <a:pt x="57658" y="31877"/>
                </a:lnTo>
                <a:lnTo>
                  <a:pt x="56134" y="22098"/>
                </a:lnTo>
                <a:lnTo>
                  <a:pt x="54610" y="12319"/>
                </a:lnTo>
                <a:lnTo>
                  <a:pt x="48895" y="8128"/>
                </a:lnTo>
                <a:lnTo>
                  <a:pt x="41783" y="1270"/>
                </a:lnTo>
                <a:lnTo>
                  <a:pt x="30479" y="0"/>
                </a:lnTo>
                <a:lnTo>
                  <a:pt x="20700" y="1524"/>
                </a:lnTo>
                <a:lnTo>
                  <a:pt x="9525" y="7366"/>
                </a:lnTo>
                <a:lnTo>
                  <a:pt x="5334" y="13081"/>
                </a:lnTo>
                <a:lnTo>
                  <a:pt x="2667" y="21462"/>
                </a:lnTo>
                <a:lnTo>
                  <a:pt x="0" y="29972"/>
                </a:lnTo>
                <a:lnTo>
                  <a:pt x="4318" y="383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6721348" y="3498977"/>
            <a:ext cx="50800" cy="50673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46354" y="13843"/>
                </a:moveTo>
                <a:lnTo>
                  <a:pt x="43433" y="8255"/>
                </a:lnTo>
                <a:lnTo>
                  <a:pt x="36322" y="1270"/>
                </a:lnTo>
                <a:lnTo>
                  <a:pt x="25019" y="0"/>
                </a:lnTo>
                <a:lnTo>
                  <a:pt x="15240" y="1650"/>
                </a:lnTo>
                <a:lnTo>
                  <a:pt x="6857" y="5969"/>
                </a:lnTo>
                <a:lnTo>
                  <a:pt x="2667" y="11557"/>
                </a:lnTo>
                <a:lnTo>
                  <a:pt x="0" y="20065"/>
                </a:lnTo>
                <a:lnTo>
                  <a:pt x="126" y="27177"/>
                </a:lnTo>
                <a:lnTo>
                  <a:pt x="1650" y="36957"/>
                </a:lnTo>
                <a:lnTo>
                  <a:pt x="7366" y="41021"/>
                </a:lnTo>
                <a:lnTo>
                  <a:pt x="14477" y="48006"/>
                </a:lnTo>
                <a:lnTo>
                  <a:pt x="22986" y="50673"/>
                </a:lnTo>
                <a:lnTo>
                  <a:pt x="32766" y="49149"/>
                </a:lnTo>
                <a:lnTo>
                  <a:pt x="41148" y="44831"/>
                </a:lnTo>
                <a:lnTo>
                  <a:pt x="48005" y="37592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6721348" y="3498977"/>
            <a:ext cx="50800" cy="50673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46354" y="13843"/>
                </a:moveTo>
                <a:lnTo>
                  <a:pt x="43433" y="8255"/>
                </a:lnTo>
                <a:lnTo>
                  <a:pt x="36322" y="1270"/>
                </a:lnTo>
                <a:lnTo>
                  <a:pt x="25019" y="0"/>
                </a:lnTo>
                <a:lnTo>
                  <a:pt x="15240" y="1650"/>
                </a:lnTo>
                <a:lnTo>
                  <a:pt x="6857" y="5969"/>
                </a:lnTo>
                <a:lnTo>
                  <a:pt x="2667" y="11557"/>
                </a:lnTo>
                <a:lnTo>
                  <a:pt x="0" y="20065"/>
                </a:lnTo>
                <a:lnTo>
                  <a:pt x="126" y="27177"/>
                </a:lnTo>
                <a:lnTo>
                  <a:pt x="1650" y="36957"/>
                </a:lnTo>
                <a:lnTo>
                  <a:pt x="7366" y="41021"/>
                </a:lnTo>
                <a:lnTo>
                  <a:pt x="14477" y="48006"/>
                </a:lnTo>
                <a:lnTo>
                  <a:pt x="22986" y="50673"/>
                </a:lnTo>
                <a:lnTo>
                  <a:pt x="32766" y="49149"/>
                </a:lnTo>
                <a:lnTo>
                  <a:pt x="41148" y="44831"/>
                </a:lnTo>
                <a:lnTo>
                  <a:pt x="48005" y="37592"/>
                </a:lnTo>
                <a:lnTo>
                  <a:pt x="50800" y="29210"/>
                </a:lnTo>
                <a:lnTo>
                  <a:pt x="50673" y="22098"/>
                </a:lnTo>
                <a:lnTo>
                  <a:pt x="46354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6758813" y="3657219"/>
            <a:ext cx="43687" cy="43687"/>
          </a:xfrm>
          <a:custGeom>
            <a:avLst/>
            <a:gdLst/>
            <a:ahLst/>
            <a:cxnLst/>
            <a:rect l="l" t="t" r="r" b="b"/>
            <a:pathLst>
              <a:path w="43687" h="43687">
                <a:moveTo>
                  <a:pt x="40639" y="12445"/>
                </a:moveTo>
                <a:lnTo>
                  <a:pt x="37845" y="6984"/>
                </a:lnTo>
                <a:lnTo>
                  <a:pt x="30606" y="0"/>
                </a:lnTo>
                <a:lnTo>
                  <a:pt x="23621" y="126"/>
                </a:lnTo>
                <a:lnTo>
                  <a:pt x="13842" y="1650"/>
                </a:lnTo>
                <a:lnTo>
                  <a:pt x="5460" y="5968"/>
                </a:lnTo>
                <a:lnTo>
                  <a:pt x="1269" y="11683"/>
                </a:lnTo>
                <a:lnTo>
                  <a:pt x="0" y="15874"/>
                </a:lnTo>
                <a:lnTo>
                  <a:pt x="126" y="22986"/>
                </a:lnTo>
                <a:lnTo>
                  <a:pt x="1650" y="32765"/>
                </a:lnTo>
                <a:lnTo>
                  <a:pt x="4571" y="38353"/>
                </a:lnTo>
                <a:lnTo>
                  <a:pt x="12953" y="41020"/>
                </a:lnTo>
                <a:lnTo>
                  <a:pt x="21462" y="43687"/>
                </a:lnTo>
                <a:lnTo>
                  <a:pt x="28447" y="43560"/>
                </a:lnTo>
                <a:lnTo>
                  <a:pt x="36829" y="39242"/>
                </a:lnTo>
                <a:lnTo>
                  <a:pt x="41020" y="33527"/>
                </a:lnTo>
                <a:lnTo>
                  <a:pt x="43687" y="25145"/>
                </a:lnTo>
                <a:lnTo>
                  <a:pt x="43560" y="18033"/>
                </a:lnTo>
                <a:lnTo>
                  <a:pt x="40639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6758813" y="3657219"/>
            <a:ext cx="43687" cy="43687"/>
          </a:xfrm>
          <a:custGeom>
            <a:avLst/>
            <a:gdLst/>
            <a:ahLst/>
            <a:cxnLst/>
            <a:rect l="l" t="t" r="r" b="b"/>
            <a:pathLst>
              <a:path w="43687" h="43687">
                <a:moveTo>
                  <a:pt x="40639" y="12445"/>
                </a:moveTo>
                <a:lnTo>
                  <a:pt x="37845" y="6984"/>
                </a:lnTo>
                <a:lnTo>
                  <a:pt x="30606" y="0"/>
                </a:lnTo>
                <a:lnTo>
                  <a:pt x="23621" y="126"/>
                </a:lnTo>
                <a:lnTo>
                  <a:pt x="13842" y="1650"/>
                </a:lnTo>
                <a:lnTo>
                  <a:pt x="5460" y="5968"/>
                </a:lnTo>
                <a:lnTo>
                  <a:pt x="1269" y="11683"/>
                </a:lnTo>
                <a:lnTo>
                  <a:pt x="0" y="15874"/>
                </a:lnTo>
                <a:lnTo>
                  <a:pt x="126" y="22986"/>
                </a:lnTo>
                <a:lnTo>
                  <a:pt x="1650" y="32765"/>
                </a:lnTo>
                <a:lnTo>
                  <a:pt x="4571" y="38353"/>
                </a:lnTo>
                <a:lnTo>
                  <a:pt x="12953" y="41020"/>
                </a:lnTo>
                <a:lnTo>
                  <a:pt x="21462" y="43687"/>
                </a:lnTo>
                <a:lnTo>
                  <a:pt x="28447" y="43560"/>
                </a:lnTo>
                <a:lnTo>
                  <a:pt x="36829" y="39242"/>
                </a:lnTo>
                <a:lnTo>
                  <a:pt x="41020" y="33527"/>
                </a:lnTo>
                <a:lnTo>
                  <a:pt x="43687" y="25145"/>
                </a:lnTo>
                <a:lnTo>
                  <a:pt x="43560" y="18033"/>
                </a:lnTo>
                <a:lnTo>
                  <a:pt x="40639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6821424" y="3804030"/>
            <a:ext cx="39497" cy="42163"/>
          </a:xfrm>
          <a:custGeom>
            <a:avLst/>
            <a:gdLst/>
            <a:ahLst/>
            <a:cxnLst/>
            <a:rect l="l" t="t" r="r" b="b"/>
            <a:pathLst>
              <a:path w="39497" h="42163">
                <a:moveTo>
                  <a:pt x="36449" y="12446"/>
                </a:moveTo>
                <a:lnTo>
                  <a:pt x="33527" y="6858"/>
                </a:lnTo>
                <a:lnTo>
                  <a:pt x="27940" y="2667"/>
                </a:lnTo>
                <a:lnTo>
                  <a:pt x="19430" y="0"/>
                </a:lnTo>
                <a:lnTo>
                  <a:pt x="13843" y="2921"/>
                </a:lnTo>
                <a:lnTo>
                  <a:pt x="5460" y="7239"/>
                </a:lnTo>
                <a:lnTo>
                  <a:pt x="1397" y="12954"/>
                </a:lnTo>
                <a:lnTo>
                  <a:pt x="0" y="17145"/>
                </a:lnTo>
                <a:lnTo>
                  <a:pt x="253" y="31242"/>
                </a:lnTo>
                <a:lnTo>
                  <a:pt x="5842" y="35433"/>
                </a:lnTo>
                <a:lnTo>
                  <a:pt x="11556" y="39497"/>
                </a:lnTo>
                <a:lnTo>
                  <a:pt x="20066" y="42164"/>
                </a:lnTo>
                <a:lnTo>
                  <a:pt x="25653" y="39243"/>
                </a:lnTo>
                <a:lnTo>
                  <a:pt x="34035" y="34925"/>
                </a:lnTo>
                <a:lnTo>
                  <a:pt x="38100" y="29337"/>
                </a:lnTo>
                <a:lnTo>
                  <a:pt x="39497" y="25019"/>
                </a:lnTo>
                <a:lnTo>
                  <a:pt x="39370" y="18034"/>
                </a:lnTo>
                <a:lnTo>
                  <a:pt x="3644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6821424" y="3804030"/>
            <a:ext cx="39497" cy="42163"/>
          </a:xfrm>
          <a:custGeom>
            <a:avLst/>
            <a:gdLst/>
            <a:ahLst/>
            <a:cxnLst/>
            <a:rect l="l" t="t" r="r" b="b"/>
            <a:pathLst>
              <a:path w="39497" h="42163">
                <a:moveTo>
                  <a:pt x="36449" y="12446"/>
                </a:moveTo>
                <a:lnTo>
                  <a:pt x="33527" y="6858"/>
                </a:lnTo>
                <a:lnTo>
                  <a:pt x="27940" y="2667"/>
                </a:lnTo>
                <a:lnTo>
                  <a:pt x="19430" y="0"/>
                </a:lnTo>
                <a:lnTo>
                  <a:pt x="13843" y="2921"/>
                </a:lnTo>
                <a:lnTo>
                  <a:pt x="5460" y="7239"/>
                </a:lnTo>
                <a:lnTo>
                  <a:pt x="1397" y="12954"/>
                </a:lnTo>
                <a:lnTo>
                  <a:pt x="0" y="17145"/>
                </a:lnTo>
                <a:lnTo>
                  <a:pt x="253" y="31242"/>
                </a:lnTo>
                <a:lnTo>
                  <a:pt x="5842" y="35433"/>
                </a:lnTo>
                <a:lnTo>
                  <a:pt x="11556" y="39497"/>
                </a:lnTo>
                <a:lnTo>
                  <a:pt x="20066" y="42164"/>
                </a:lnTo>
                <a:lnTo>
                  <a:pt x="25653" y="39243"/>
                </a:lnTo>
                <a:lnTo>
                  <a:pt x="34035" y="34925"/>
                </a:lnTo>
                <a:lnTo>
                  <a:pt x="38100" y="29337"/>
                </a:lnTo>
                <a:lnTo>
                  <a:pt x="39497" y="25019"/>
                </a:lnTo>
                <a:lnTo>
                  <a:pt x="39370" y="18034"/>
                </a:lnTo>
                <a:lnTo>
                  <a:pt x="36449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907783" y="3940555"/>
            <a:ext cx="36575" cy="36575"/>
          </a:xfrm>
          <a:custGeom>
            <a:avLst/>
            <a:gdLst/>
            <a:ahLst/>
            <a:cxnLst/>
            <a:rect l="l" t="t" r="r" b="b"/>
            <a:pathLst>
              <a:path w="36575" h="36575">
                <a:moveTo>
                  <a:pt x="33655" y="9652"/>
                </a:moveTo>
                <a:lnTo>
                  <a:pt x="32131" y="6858"/>
                </a:lnTo>
                <a:lnTo>
                  <a:pt x="26543" y="2667"/>
                </a:lnTo>
                <a:lnTo>
                  <a:pt x="18034" y="0"/>
                </a:lnTo>
                <a:lnTo>
                  <a:pt x="12446" y="2921"/>
                </a:lnTo>
                <a:lnTo>
                  <a:pt x="6858" y="5842"/>
                </a:lnTo>
                <a:lnTo>
                  <a:pt x="1270" y="8636"/>
                </a:lnTo>
                <a:lnTo>
                  <a:pt x="1397" y="15748"/>
                </a:lnTo>
                <a:lnTo>
                  <a:pt x="0" y="19939"/>
                </a:lnTo>
                <a:lnTo>
                  <a:pt x="2921" y="25527"/>
                </a:lnTo>
                <a:lnTo>
                  <a:pt x="5842" y="31115"/>
                </a:lnTo>
                <a:lnTo>
                  <a:pt x="11557" y="35306"/>
                </a:lnTo>
                <a:lnTo>
                  <a:pt x="15748" y="36576"/>
                </a:lnTo>
                <a:lnTo>
                  <a:pt x="25526" y="35052"/>
                </a:lnTo>
                <a:lnTo>
                  <a:pt x="31115" y="32131"/>
                </a:lnTo>
                <a:lnTo>
                  <a:pt x="35306" y="26416"/>
                </a:lnTo>
                <a:lnTo>
                  <a:pt x="36575" y="22225"/>
                </a:lnTo>
                <a:lnTo>
                  <a:pt x="36575" y="15240"/>
                </a:lnTo>
                <a:lnTo>
                  <a:pt x="3365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6907783" y="3940555"/>
            <a:ext cx="36575" cy="36575"/>
          </a:xfrm>
          <a:custGeom>
            <a:avLst/>
            <a:gdLst/>
            <a:ahLst/>
            <a:cxnLst/>
            <a:rect l="l" t="t" r="r" b="b"/>
            <a:pathLst>
              <a:path w="36575" h="36575">
                <a:moveTo>
                  <a:pt x="33655" y="9652"/>
                </a:moveTo>
                <a:lnTo>
                  <a:pt x="32131" y="6858"/>
                </a:lnTo>
                <a:lnTo>
                  <a:pt x="26543" y="2667"/>
                </a:lnTo>
                <a:lnTo>
                  <a:pt x="18034" y="0"/>
                </a:lnTo>
                <a:lnTo>
                  <a:pt x="12446" y="2921"/>
                </a:lnTo>
                <a:lnTo>
                  <a:pt x="6858" y="5842"/>
                </a:lnTo>
                <a:lnTo>
                  <a:pt x="1270" y="8636"/>
                </a:lnTo>
                <a:lnTo>
                  <a:pt x="1397" y="15748"/>
                </a:lnTo>
                <a:lnTo>
                  <a:pt x="0" y="19939"/>
                </a:lnTo>
                <a:lnTo>
                  <a:pt x="2921" y="25527"/>
                </a:lnTo>
                <a:lnTo>
                  <a:pt x="5842" y="31115"/>
                </a:lnTo>
                <a:lnTo>
                  <a:pt x="11557" y="35306"/>
                </a:lnTo>
                <a:lnTo>
                  <a:pt x="15748" y="36576"/>
                </a:lnTo>
                <a:lnTo>
                  <a:pt x="25526" y="35052"/>
                </a:lnTo>
                <a:lnTo>
                  <a:pt x="31115" y="32131"/>
                </a:lnTo>
                <a:lnTo>
                  <a:pt x="35306" y="26416"/>
                </a:lnTo>
                <a:lnTo>
                  <a:pt x="36575" y="22225"/>
                </a:lnTo>
                <a:lnTo>
                  <a:pt x="36575" y="15240"/>
                </a:lnTo>
                <a:lnTo>
                  <a:pt x="3365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016369" y="4058412"/>
            <a:ext cx="33781" cy="35179"/>
          </a:xfrm>
          <a:custGeom>
            <a:avLst/>
            <a:gdLst/>
            <a:ahLst/>
            <a:cxnLst/>
            <a:rect l="l" t="t" r="r" b="b"/>
            <a:pathLst>
              <a:path w="33781" h="35179">
                <a:moveTo>
                  <a:pt x="1524" y="25526"/>
                </a:moveTo>
                <a:lnTo>
                  <a:pt x="3048" y="28320"/>
                </a:lnTo>
                <a:lnTo>
                  <a:pt x="8635" y="32512"/>
                </a:lnTo>
                <a:lnTo>
                  <a:pt x="17145" y="35179"/>
                </a:lnTo>
                <a:lnTo>
                  <a:pt x="22732" y="32257"/>
                </a:lnTo>
                <a:lnTo>
                  <a:pt x="28321" y="29337"/>
                </a:lnTo>
                <a:lnTo>
                  <a:pt x="33781" y="19431"/>
                </a:lnTo>
                <a:lnTo>
                  <a:pt x="32257" y="9651"/>
                </a:lnTo>
                <a:lnTo>
                  <a:pt x="27939" y="8255"/>
                </a:lnTo>
                <a:lnTo>
                  <a:pt x="22351" y="4190"/>
                </a:lnTo>
                <a:lnTo>
                  <a:pt x="16636" y="0"/>
                </a:lnTo>
                <a:lnTo>
                  <a:pt x="11049" y="2920"/>
                </a:lnTo>
                <a:lnTo>
                  <a:pt x="5460" y="5842"/>
                </a:lnTo>
                <a:lnTo>
                  <a:pt x="0" y="15748"/>
                </a:lnTo>
                <a:lnTo>
                  <a:pt x="1524" y="2552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016369" y="4058412"/>
            <a:ext cx="33781" cy="35179"/>
          </a:xfrm>
          <a:custGeom>
            <a:avLst/>
            <a:gdLst/>
            <a:ahLst/>
            <a:cxnLst/>
            <a:rect l="l" t="t" r="r" b="b"/>
            <a:pathLst>
              <a:path w="33781" h="35179">
                <a:moveTo>
                  <a:pt x="1524" y="25526"/>
                </a:moveTo>
                <a:lnTo>
                  <a:pt x="3048" y="28320"/>
                </a:lnTo>
                <a:lnTo>
                  <a:pt x="8635" y="32512"/>
                </a:lnTo>
                <a:lnTo>
                  <a:pt x="17145" y="35179"/>
                </a:lnTo>
                <a:lnTo>
                  <a:pt x="22732" y="32257"/>
                </a:lnTo>
                <a:lnTo>
                  <a:pt x="28321" y="29337"/>
                </a:lnTo>
                <a:lnTo>
                  <a:pt x="33781" y="19431"/>
                </a:lnTo>
                <a:lnTo>
                  <a:pt x="32257" y="9651"/>
                </a:lnTo>
                <a:lnTo>
                  <a:pt x="27939" y="8255"/>
                </a:lnTo>
                <a:lnTo>
                  <a:pt x="22351" y="4190"/>
                </a:lnTo>
                <a:lnTo>
                  <a:pt x="16636" y="0"/>
                </a:lnTo>
                <a:lnTo>
                  <a:pt x="11049" y="2920"/>
                </a:lnTo>
                <a:lnTo>
                  <a:pt x="5460" y="5842"/>
                </a:lnTo>
                <a:lnTo>
                  <a:pt x="0" y="15748"/>
                </a:lnTo>
                <a:lnTo>
                  <a:pt x="1524" y="2552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6899275" y="3073146"/>
            <a:ext cx="71754" cy="71754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67309" y="17779"/>
                </a:moveTo>
                <a:lnTo>
                  <a:pt x="58800" y="8000"/>
                </a:lnTo>
                <a:lnTo>
                  <a:pt x="44576" y="1269"/>
                </a:lnTo>
                <a:lnTo>
                  <a:pt x="33400" y="0"/>
                </a:lnTo>
                <a:lnTo>
                  <a:pt x="17906" y="4444"/>
                </a:lnTo>
                <a:lnTo>
                  <a:pt x="8254" y="12953"/>
                </a:lnTo>
                <a:lnTo>
                  <a:pt x="0" y="24383"/>
                </a:lnTo>
                <a:lnTo>
                  <a:pt x="126" y="38480"/>
                </a:lnTo>
                <a:lnTo>
                  <a:pt x="3175" y="51053"/>
                </a:lnTo>
                <a:lnTo>
                  <a:pt x="13207" y="63500"/>
                </a:lnTo>
                <a:lnTo>
                  <a:pt x="24510" y="71754"/>
                </a:lnTo>
                <a:lnTo>
                  <a:pt x="38607" y="71627"/>
                </a:lnTo>
                <a:lnTo>
                  <a:pt x="51180" y="68579"/>
                </a:lnTo>
                <a:lnTo>
                  <a:pt x="63753" y="58546"/>
                </a:lnTo>
                <a:lnTo>
                  <a:pt x="69215" y="48640"/>
                </a:lnTo>
                <a:lnTo>
                  <a:pt x="71754" y="33146"/>
                </a:lnTo>
                <a:lnTo>
                  <a:pt x="67309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6899275" y="3073146"/>
            <a:ext cx="71754" cy="71754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67309" y="17779"/>
                </a:moveTo>
                <a:lnTo>
                  <a:pt x="58800" y="8000"/>
                </a:lnTo>
                <a:lnTo>
                  <a:pt x="44576" y="1269"/>
                </a:lnTo>
                <a:lnTo>
                  <a:pt x="33400" y="0"/>
                </a:lnTo>
                <a:lnTo>
                  <a:pt x="17906" y="4444"/>
                </a:lnTo>
                <a:lnTo>
                  <a:pt x="8254" y="12953"/>
                </a:lnTo>
                <a:lnTo>
                  <a:pt x="0" y="24383"/>
                </a:lnTo>
                <a:lnTo>
                  <a:pt x="126" y="38480"/>
                </a:lnTo>
                <a:lnTo>
                  <a:pt x="3175" y="51053"/>
                </a:lnTo>
                <a:lnTo>
                  <a:pt x="13207" y="63500"/>
                </a:lnTo>
                <a:lnTo>
                  <a:pt x="24510" y="71754"/>
                </a:lnTo>
                <a:lnTo>
                  <a:pt x="38607" y="71627"/>
                </a:lnTo>
                <a:lnTo>
                  <a:pt x="51180" y="68579"/>
                </a:lnTo>
                <a:lnTo>
                  <a:pt x="63753" y="58546"/>
                </a:lnTo>
                <a:lnTo>
                  <a:pt x="69215" y="48640"/>
                </a:lnTo>
                <a:lnTo>
                  <a:pt x="71754" y="33146"/>
                </a:lnTo>
                <a:lnTo>
                  <a:pt x="67309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965188" y="2956941"/>
            <a:ext cx="64515" cy="63373"/>
          </a:xfrm>
          <a:custGeom>
            <a:avLst/>
            <a:gdLst/>
            <a:ahLst/>
            <a:cxnLst/>
            <a:rect l="l" t="t" r="r" b="b"/>
            <a:pathLst>
              <a:path w="64515" h="63373">
                <a:moveTo>
                  <a:pt x="61594" y="17780"/>
                </a:moveTo>
                <a:lnTo>
                  <a:pt x="52958" y="8128"/>
                </a:lnTo>
                <a:lnTo>
                  <a:pt x="43052" y="2539"/>
                </a:lnTo>
                <a:lnTo>
                  <a:pt x="27558" y="0"/>
                </a:lnTo>
                <a:lnTo>
                  <a:pt x="16382" y="5842"/>
                </a:lnTo>
                <a:lnTo>
                  <a:pt x="8000" y="10160"/>
                </a:lnTo>
                <a:lnTo>
                  <a:pt x="1269" y="24257"/>
                </a:lnTo>
                <a:lnTo>
                  <a:pt x="0" y="35560"/>
                </a:lnTo>
                <a:lnTo>
                  <a:pt x="2920" y="48133"/>
                </a:lnTo>
                <a:lnTo>
                  <a:pt x="11556" y="57912"/>
                </a:lnTo>
                <a:lnTo>
                  <a:pt x="21462" y="63373"/>
                </a:lnTo>
                <a:lnTo>
                  <a:pt x="35559" y="63119"/>
                </a:lnTo>
                <a:lnTo>
                  <a:pt x="45338" y="61595"/>
                </a:lnTo>
                <a:lnTo>
                  <a:pt x="54990" y="53086"/>
                </a:lnTo>
                <a:lnTo>
                  <a:pt x="63372" y="41656"/>
                </a:lnTo>
                <a:lnTo>
                  <a:pt x="64515" y="30353"/>
                </a:lnTo>
                <a:lnTo>
                  <a:pt x="61594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965188" y="2956941"/>
            <a:ext cx="64515" cy="63373"/>
          </a:xfrm>
          <a:custGeom>
            <a:avLst/>
            <a:gdLst/>
            <a:ahLst/>
            <a:cxnLst/>
            <a:rect l="l" t="t" r="r" b="b"/>
            <a:pathLst>
              <a:path w="64515" h="63373">
                <a:moveTo>
                  <a:pt x="61594" y="17780"/>
                </a:moveTo>
                <a:lnTo>
                  <a:pt x="52958" y="8128"/>
                </a:lnTo>
                <a:lnTo>
                  <a:pt x="43052" y="2539"/>
                </a:lnTo>
                <a:lnTo>
                  <a:pt x="27558" y="0"/>
                </a:lnTo>
                <a:lnTo>
                  <a:pt x="16382" y="5842"/>
                </a:lnTo>
                <a:lnTo>
                  <a:pt x="8000" y="10160"/>
                </a:lnTo>
                <a:lnTo>
                  <a:pt x="1269" y="24257"/>
                </a:lnTo>
                <a:lnTo>
                  <a:pt x="0" y="35560"/>
                </a:lnTo>
                <a:lnTo>
                  <a:pt x="2920" y="48133"/>
                </a:lnTo>
                <a:lnTo>
                  <a:pt x="11556" y="57912"/>
                </a:lnTo>
                <a:lnTo>
                  <a:pt x="21462" y="63373"/>
                </a:lnTo>
                <a:lnTo>
                  <a:pt x="35559" y="63119"/>
                </a:lnTo>
                <a:lnTo>
                  <a:pt x="45338" y="61595"/>
                </a:lnTo>
                <a:lnTo>
                  <a:pt x="54990" y="53086"/>
                </a:lnTo>
                <a:lnTo>
                  <a:pt x="63372" y="41656"/>
                </a:lnTo>
                <a:lnTo>
                  <a:pt x="64515" y="30353"/>
                </a:lnTo>
                <a:lnTo>
                  <a:pt x="61594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050658" y="2853054"/>
            <a:ext cx="57658" cy="57658"/>
          </a:xfrm>
          <a:custGeom>
            <a:avLst/>
            <a:gdLst/>
            <a:ahLst/>
            <a:cxnLst/>
            <a:rect l="l" t="t" r="r" b="b"/>
            <a:pathLst>
              <a:path w="57658" h="57658">
                <a:moveTo>
                  <a:pt x="56007" y="16510"/>
                </a:moveTo>
                <a:lnTo>
                  <a:pt x="47498" y="6731"/>
                </a:lnTo>
                <a:lnTo>
                  <a:pt x="37592" y="1270"/>
                </a:lnTo>
                <a:lnTo>
                  <a:pt x="26289" y="0"/>
                </a:lnTo>
                <a:lnTo>
                  <a:pt x="15113" y="5842"/>
                </a:lnTo>
                <a:lnTo>
                  <a:pt x="6731" y="10160"/>
                </a:lnTo>
                <a:lnTo>
                  <a:pt x="1270" y="20066"/>
                </a:lnTo>
                <a:lnTo>
                  <a:pt x="0" y="31369"/>
                </a:lnTo>
                <a:lnTo>
                  <a:pt x="3048" y="43942"/>
                </a:lnTo>
                <a:lnTo>
                  <a:pt x="10160" y="50927"/>
                </a:lnTo>
                <a:lnTo>
                  <a:pt x="20066" y="56387"/>
                </a:lnTo>
                <a:lnTo>
                  <a:pt x="31369" y="57658"/>
                </a:lnTo>
                <a:lnTo>
                  <a:pt x="41148" y="56007"/>
                </a:lnTo>
                <a:lnTo>
                  <a:pt x="50926" y="47498"/>
                </a:lnTo>
                <a:lnTo>
                  <a:pt x="56388" y="37592"/>
                </a:lnTo>
                <a:lnTo>
                  <a:pt x="57658" y="26289"/>
                </a:lnTo>
                <a:lnTo>
                  <a:pt x="56007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050658" y="2853054"/>
            <a:ext cx="57658" cy="57658"/>
          </a:xfrm>
          <a:custGeom>
            <a:avLst/>
            <a:gdLst/>
            <a:ahLst/>
            <a:cxnLst/>
            <a:rect l="l" t="t" r="r" b="b"/>
            <a:pathLst>
              <a:path w="57658" h="57658">
                <a:moveTo>
                  <a:pt x="56007" y="16510"/>
                </a:moveTo>
                <a:lnTo>
                  <a:pt x="47498" y="6731"/>
                </a:lnTo>
                <a:lnTo>
                  <a:pt x="37592" y="1270"/>
                </a:lnTo>
                <a:lnTo>
                  <a:pt x="26289" y="0"/>
                </a:lnTo>
                <a:lnTo>
                  <a:pt x="15113" y="5842"/>
                </a:lnTo>
                <a:lnTo>
                  <a:pt x="6731" y="10160"/>
                </a:lnTo>
                <a:lnTo>
                  <a:pt x="1270" y="20066"/>
                </a:lnTo>
                <a:lnTo>
                  <a:pt x="0" y="31369"/>
                </a:lnTo>
                <a:lnTo>
                  <a:pt x="3048" y="43942"/>
                </a:lnTo>
                <a:lnTo>
                  <a:pt x="10160" y="50927"/>
                </a:lnTo>
                <a:lnTo>
                  <a:pt x="20066" y="56387"/>
                </a:lnTo>
                <a:lnTo>
                  <a:pt x="31369" y="57658"/>
                </a:lnTo>
                <a:lnTo>
                  <a:pt x="41148" y="56007"/>
                </a:lnTo>
                <a:lnTo>
                  <a:pt x="50926" y="47498"/>
                </a:lnTo>
                <a:lnTo>
                  <a:pt x="56388" y="37592"/>
                </a:lnTo>
                <a:lnTo>
                  <a:pt x="57658" y="26289"/>
                </a:lnTo>
                <a:lnTo>
                  <a:pt x="56007" y="1651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53402" y="2765805"/>
            <a:ext cx="52070" cy="52197"/>
          </a:xfrm>
          <a:custGeom>
            <a:avLst/>
            <a:gdLst/>
            <a:ahLst/>
            <a:cxnLst/>
            <a:rect l="l" t="t" r="r" b="b"/>
            <a:pathLst>
              <a:path w="52070" h="52197">
                <a:moveTo>
                  <a:pt x="1524" y="39751"/>
                </a:moveTo>
                <a:lnTo>
                  <a:pt x="8763" y="46609"/>
                </a:lnTo>
                <a:lnTo>
                  <a:pt x="18669" y="52197"/>
                </a:lnTo>
                <a:lnTo>
                  <a:pt x="28448" y="50546"/>
                </a:lnTo>
                <a:lnTo>
                  <a:pt x="38226" y="49022"/>
                </a:lnTo>
                <a:lnTo>
                  <a:pt x="45212" y="41910"/>
                </a:lnTo>
                <a:lnTo>
                  <a:pt x="52070" y="34798"/>
                </a:lnTo>
                <a:lnTo>
                  <a:pt x="50546" y="25019"/>
                </a:lnTo>
                <a:lnTo>
                  <a:pt x="49022" y="15113"/>
                </a:lnTo>
                <a:lnTo>
                  <a:pt x="41909" y="8255"/>
                </a:lnTo>
                <a:lnTo>
                  <a:pt x="34798" y="1270"/>
                </a:lnTo>
                <a:lnTo>
                  <a:pt x="23495" y="0"/>
                </a:lnTo>
                <a:lnTo>
                  <a:pt x="13716" y="1651"/>
                </a:lnTo>
                <a:lnTo>
                  <a:pt x="6730" y="8763"/>
                </a:lnTo>
                <a:lnTo>
                  <a:pt x="1270" y="18669"/>
                </a:lnTo>
                <a:lnTo>
                  <a:pt x="0" y="29972"/>
                </a:lnTo>
                <a:lnTo>
                  <a:pt x="1524" y="397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53402" y="2765805"/>
            <a:ext cx="52070" cy="52197"/>
          </a:xfrm>
          <a:custGeom>
            <a:avLst/>
            <a:gdLst/>
            <a:ahLst/>
            <a:cxnLst/>
            <a:rect l="l" t="t" r="r" b="b"/>
            <a:pathLst>
              <a:path w="52070" h="52197">
                <a:moveTo>
                  <a:pt x="1524" y="39751"/>
                </a:moveTo>
                <a:lnTo>
                  <a:pt x="8763" y="46609"/>
                </a:lnTo>
                <a:lnTo>
                  <a:pt x="18669" y="52197"/>
                </a:lnTo>
                <a:lnTo>
                  <a:pt x="28448" y="50546"/>
                </a:lnTo>
                <a:lnTo>
                  <a:pt x="38226" y="49022"/>
                </a:lnTo>
                <a:lnTo>
                  <a:pt x="45212" y="41910"/>
                </a:lnTo>
                <a:lnTo>
                  <a:pt x="52070" y="34798"/>
                </a:lnTo>
                <a:lnTo>
                  <a:pt x="50546" y="25019"/>
                </a:lnTo>
                <a:lnTo>
                  <a:pt x="49022" y="15113"/>
                </a:lnTo>
                <a:lnTo>
                  <a:pt x="41909" y="8255"/>
                </a:lnTo>
                <a:lnTo>
                  <a:pt x="34798" y="1270"/>
                </a:lnTo>
                <a:lnTo>
                  <a:pt x="23495" y="0"/>
                </a:lnTo>
                <a:lnTo>
                  <a:pt x="13716" y="1651"/>
                </a:lnTo>
                <a:lnTo>
                  <a:pt x="6730" y="8763"/>
                </a:lnTo>
                <a:lnTo>
                  <a:pt x="1270" y="18669"/>
                </a:lnTo>
                <a:lnTo>
                  <a:pt x="0" y="29972"/>
                </a:lnTo>
                <a:lnTo>
                  <a:pt x="1524" y="397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267575" y="2696717"/>
            <a:ext cx="47878" cy="46228"/>
          </a:xfrm>
          <a:custGeom>
            <a:avLst/>
            <a:gdLst/>
            <a:ahLst/>
            <a:cxnLst/>
            <a:rect l="l" t="t" r="r" b="b"/>
            <a:pathLst>
              <a:path w="47878" h="46228">
                <a:moveTo>
                  <a:pt x="46227" y="12319"/>
                </a:moveTo>
                <a:lnTo>
                  <a:pt x="39116" y="5334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524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763" y="42418"/>
                </a:lnTo>
                <a:lnTo>
                  <a:pt x="17145" y="45085"/>
                </a:lnTo>
                <a:lnTo>
                  <a:pt x="28448" y="46228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083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267575" y="2696717"/>
            <a:ext cx="47878" cy="46228"/>
          </a:xfrm>
          <a:custGeom>
            <a:avLst/>
            <a:gdLst/>
            <a:ahLst/>
            <a:cxnLst/>
            <a:rect l="l" t="t" r="r" b="b"/>
            <a:pathLst>
              <a:path w="47878" h="46228">
                <a:moveTo>
                  <a:pt x="46227" y="12319"/>
                </a:moveTo>
                <a:lnTo>
                  <a:pt x="39116" y="5334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524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763" y="42418"/>
                </a:lnTo>
                <a:lnTo>
                  <a:pt x="17145" y="45085"/>
                </a:lnTo>
                <a:lnTo>
                  <a:pt x="28448" y="46228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083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396099" y="2645664"/>
            <a:ext cx="40894" cy="43434"/>
          </a:xfrm>
          <a:custGeom>
            <a:avLst/>
            <a:gdLst/>
            <a:ahLst/>
            <a:cxnLst/>
            <a:rect l="l" t="t" r="r" b="b"/>
            <a:pathLst>
              <a:path w="40894" h="43434">
                <a:moveTo>
                  <a:pt x="40640" y="13715"/>
                </a:moveTo>
                <a:lnTo>
                  <a:pt x="33527" y="6858"/>
                </a:lnTo>
                <a:lnTo>
                  <a:pt x="27812" y="2666"/>
                </a:lnTo>
                <a:lnTo>
                  <a:pt x="19430" y="0"/>
                </a:lnTo>
                <a:lnTo>
                  <a:pt x="11049" y="4318"/>
                </a:lnTo>
                <a:lnTo>
                  <a:pt x="5460" y="7238"/>
                </a:lnTo>
                <a:lnTo>
                  <a:pt x="0" y="17145"/>
                </a:lnTo>
                <a:lnTo>
                  <a:pt x="0" y="24130"/>
                </a:lnTo>
                <a:lnTo>
                  <a:pt x="1650" y="34036"/>
                </a:lnTo>
                <a:lnTo>
                  <a:pt x="7239" y="38100"/>
                </a:lnTo>
                <a:lnTo>
                  <a:pt x="12953" y="42290"/>
                </a:lnTo>
                <a:lnTo>
                  <a:pt x="24256" y="43434"/>
                </a:lnTo>
                <a:lnTo>
                  <a:pt x="29845" y="40639"/>
                </a:lnTo>
                <a:lnTo>
                  <a:pt x="38226" y="36195"/>
                </a:lnTo>
                <a:lnTo>
                  <a:pt x="40894" y="27812"/>
                </a:lnTo>
                <a:lnTo>
                  <a:pt x="40640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396099" y="2645664"/>
            <a:ext cx="40894" cy="43434"/>
          </a:xfrm>
          <a:custGeom>
            <a:avLst/>
            <a:gdLst/>
            <a:ahLst/>
            <a:cxnLst/>
            <a:rect l="l" t="t" r="r" b="b"/>
            <a:pathLst>
              <a:path w="40894" h="43434">
                <a:moveTo>
                  <a:pt x="40640" y="13715"/>
                </a:moveTo>
                <a:lnTo>
                  <a:pt x="33527" y="6858"/>
                </a:lnTo>
                <a:lnTo>
                  <a:pt x="27812" y="2666"/>
                </a:lnTo>
                <a:lnTo>
                  <a:pt x="19430" y="0"/>
                </a:lnTo>
                <a:lnTo>
                  <a:pt x="11049" y="4318"/>
                </a:lnTo>
                <a:lnTo>
                  <a:pt x="5460" y="7238"/>
                </a:lnTo>
                <a:lnTo>
                  <a:pt x="0" y="17145"/>
                </a:lnTo>
                <a:lnTo>
                  <a:pt x="0" y="24130"/>
                </a:lnTo>
                <a:lnTo>
                  <a:pt x="1650" y="34036"/>
                </a:lnTo>
                <a:lnTo>
                  <a:pt x="7239" y="38100"/>
                </a:lnTo>
                <a:lnTo>
                  <a:pt x="12953" y="42290"/>
                </a:lnTo>
                <a:lnTo>
                  <a:pt x="24256" y="43434"/>
                </a:lnTo>
                <a:lnTo>
                  <a:pt x="29845" y="40639"/>
                </a:lnTo>
                <a:lnTo>
                  <a:pt x="38226" y="36195"/>
                </a:lnTo>
                <a:lnTo>
                  <a:pt x="40894" y="27812"/>
                </a:lnTo>
                <a:lnTo>
                  <a:pt x="40640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529195" y="2619629"/>
            <a:ext cx="38100" cy="38226"/>
          </a:xfrm>
          <a:custGeom>
            <a:avLst/>
            <a:gdLst/>
            <a:ahLst/>
            <a:cxnLst/>
            <a:rect l="l" t="t" r="r" b="b"/>
            <a:pathLst>
              <a:path w="38100" h="38226">
                <a:moveTo>
                  <a:pt x="37846" y="11175"/>
                </a:moveTo>
                <a:lnTo>
                  <a:pt x="30733" y="4191"/>
                </a:lnTo>
                <a:lnTo>
                  <a:pt x="25019" y="0"/>
                </a:lnTo>
                <a:lnTo>
                  <a:pt x="18033" y="126"/>
                </a:lnTo>
                <a:lnTo>
                  <a:pt x="12446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1650" y="29972"/>
                </a:lnTo>
                <a:lnTo>
                  <a:pt x="7238" y="34036"/>
                </a:lnTo>
                <a:lnTo>
                  <a:pt x="12953" y="38226"/>
                </a:lnTo>
                <a:lnTo>
                  <a:pt x="19938" y="38100"/>
                </a:lnTo>
                <a:lnTo>
                  <a:pt x="29845" y="36575"/>
                </a:lnTo>
                <a:lnTo>
                  <a:pt x="33908" y="30861"/>
                </a:lnTo>
                <a:lnTo>
                  <a:pt x="38100" y="25146"/>
                </a:lnTo>
                <a:lnTo>
                  <a:pt x="37846" y="111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529195" y="2619629"/>
            <a:ext cx="38100" cy="38226"/>
          </a:xfrm>
          <a:custGeom>
            <a:avLst/>
            <a:gdLst/>
            <a:ahLst/>
            <a:cxnLst/>
            <a:rect l="l" t="t" r="r" b="b"/>
            <a:pathLst>
              <a:path w="38100" h="38226">
                <a:moveTo>
                  <a:pt x="37846" y="11175"/>
                </a:moveTo>
                <a:lnTo>
                  <a:pt x="30733" y="4191"/>
                </a:lnTo>
                <a:lnTo>
                  <a:pt x="25019" y="0"/>
                </a:lnTo>
                <a:lnTo>
                  <a:pt x="18033" y="126"/>
                </a:lnTo>
                <a:lnTo>
                  <a:pt x="12446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1650" y="29972"/>
                </a:lnTo>
                <a:lnTo>
                  <a:pt x="7238" y="34036"/>
                </a:lnTo>
                <a:lnTo>
                  <a:pt x="12953" y="38226"/>
                </a:lnTo>
                <a:lnTo>
                  <a:pt x="19938" y="38100"/>
                </a:lnTo>
                <a:lnTo>
                  <a:pt x="29845" y="36575"/>
                </a:lnTo>
                <a:lnTo>
                  <a:pt x="33908" y="30861"/>
                </a:lnTo>
                <a:lnTo>
                  <a:pt x="38100" y="25146"/>
                </a:lnTo>
                <a:lnTo>
                  <a:pt x="37846" y="111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665593" y="2616327"/>
            <a:ext cx="36449" cy="35178"/>
          </a:xfrm>
          <a:custGeom>
            <a:avLst/>
            <a:gdLst/>
            <a:ahLst/>
            <a:cxnLst/>
            <a:rect l="l" t="t" r="r" b="b"/>
            <a:pathLst>
              <a:path w="36449" h="35178">
                <a:moveTo>
                  <a:pt x="33527" y="9651"/>
                </a:moveTo>
                <a:lnTo>
                  <a:pt x="30606" y="4063"/>
                </a:lnTo>
                <a:lnTo>
                  <a:pt x="22225" y="1397"/>
                </a:lnTo>
                <a:lnTo>
                  <a:pt x="17906" y="0"/>
                </a:lnTo>
                <a:lnTo>
                  <a:pt x="8127" y="1524"/>
                </a:lnTo>
                <a:lnTo>
                  <a:pt x="3936" y="7238"/>
                </a:lnTo>
                <a:lnTo>
                  <a:pt x="2666" y="11557"/>
                </a:lnTo>
                <a:lnTo>
                  <a:pt x="0" y="19938"/>
                </a:lnTo>
                <a:lnTo>
                  <a:pt x="2793" y="25526"/>
                </a:lnTo>
                <a:lnTo>
                  <a:pt x="5714" y="31114"/>
                </a:lnTo>
                <a:lnTo>
                  <a:pt x="14224" y="33782"/>
                </a:lnTo>
                <a:lnTo>
                  <a:pt x="18414" y="35178"/>
                </a:lnTo>
                <a:lnTo>
                  <a:pt x="24002" y="32258"/>
                </a:lnTo>
                <a:lnTo>
                  <a:pt x="32384" y="27939"/>
                </a:lnTo>
                <a:lnTo>
                  <a:pt x="33781" y="23749"/>
                </a:lnTo>
                <a:lnTo>
                  <a:pt x="36449" y="15239"/>
                </a:lnTo>
                <a:lnTo>
                  <a:pt x="3352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665593" y="2616327"/>
            <a:ext cx="36449" cy="35178"/>
          </a:xfrm>
          <a:custGeom>
            <a:avLst/>
            <a:gdLst/>
            <a:ahLst/>
            <a:cxnLst/>
            <a:rect l="l" t="t" r="r" b="b"/>
            <a:pathLst>
              <a:path w="36449" h="35178">
                <a:moveTo>
                  <a:pt x="33527" y="9651"/>
                </a:moveTo>
                <a:lnTo>
                  <a:pt x="30606" y="4063"/>
                </a:lnTo>
                <a:lnTo>
                  <a:pt x="22225" y="1397"/>
                </a:lnTo>
                <a:lnTo>
                  <a:pt x="17906" y="0"/>
                </a:lnTo>
                <a:lnTo>
                  <a:pt x="8127" y="1524"/>
                </a:lnTo>
                <a:lnTo>
                  <a:pt x="3936" y="7238"/>
                </a:lnTo>
                <a:lnTo>
                  <a:pt x="2666" y="11557"/>
                </a:lnTo>
                <a:lnTo>
                  <a:pt x="0" y="19938"/>
                </a:lnTo>
                <a:lnTo>
                  <a:pt x="2793" y="25526"/>
                </a:lnTo>
                <a:lnTo>
                  <a:pt x="5714" y="31114"/>
                </a:lnTo>
                <a:lnTo>
                  <a:pt x="14224" y="33782"/>
                </a:lnTo>
                <a:lnTo>
                  <a:pt x="18414" y="35178"/>
                </a:lnTo>
                <a:lnTo>
                  <a:pt x="24002" y="32258"/>
                </a:lnTo>
                <a:lnTo>
                  <a:pt x="32384" y="27939"/>
                </a:lnTo>
                <a:lnTo>
                  <a:pt x="33781" y="23749"/>
                </a:lnTo>
                <a:lnTo>
                  <a:pt x="36449" y="15239"/>
                </a:lnTo>
                <a:lnTo>
                  <a:pt x="33527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802118" y="2636774"/>
            <a:ext cx="30860" cy="29717"/>
          </a:xfrm>
          <a:custGeom>
            <a:avLst/>
            <a:gdLst/>
            <a:ahLst/>
            <a:cxnLst/>
            <a:rect l="l" t="t" r="r" b="b"/>
            <a:pathLst>
              <a:path w="30860" h="29717">
                <a:moveTo>
                  <a:pt x="25146" y="4190"/>
                </a:moveTo>
                <a:lnTo>
                  <a:pt x="19430" y="0"/>
                </a:lnTo>
                <a:lnTo>
                  <a:pt x="12446" y="126"/>
                </a:lnTo>
                <a:lnTo>
                  <a:pt x="9651" y="1524"/>
                </a:lnTo>
                <a:lnTo>
                  <a:pt x="4063" y="4445"/>
                </a:lnTo>
                <a:lnTo>
                  <a:pt x="0" y="10160"/>
                </a:lnTo>
                <a:lnTo>
                  <a:pt x="0" y="17145"/>
                </a:lnTo>
                <a:lnTo>
                  <a:pt x="1524" y="19938"/>
                </a:lnTo>
                <a:lnTo>
                  <a:pt x="4445" y="25526"/>
                </a:lnTo>
                <a:lnTo>
                  <a:pt x="10032" y="29717"/>
                </a:lnTo>
                <a:lnTo>
                  <a:pt x="17145" y="29590"/>
                </a:lnTo>
                <a:lnTo>
                  <a:pt x="22732" y="26670"/>
                </a:lnTo>
                <a:lnTo>
                  <a:pt x="25526" y="25273"/>
                </a:lnTo>
                <a:lnTo>
                  <a:pt x="29590" y="19558"/>
                </a:lnTo>
                <a:lnTo>
                  <a:pt x="29463" y="12573"/>
                </a:lnTo>
                <a:lnTo>
                  <a:pt x="30860" y="8254"/>
                </a:lnTo>
                <a:lnTo>
                  <a:pt x="25146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802118" y="2636774"/>
            <a:ext cx="30860" cy="29717"/>
          </a:xfrm>
          <a:custGeom>
            <a:avLst/>
            <a:gdLst/>
            <a:ahLst/>
            <a:cxnLst/>
            <a:rect l="l" t="t" r="r" b="b"/>
            <a:pathLst>
              <a:path w="30860" h="29717">
                <a:moveTo>
                  <a:pt x="25146" y="4190"/>
                </a:moveTo>
                <a:lnTo>
                  <a:pt x="19430" y="0"/>
                </a:lnTo>
                <a:lnTo>
                  <a:pt x="12446" y="126"/>
                </a:lnTo>
                <a:lnTo>
                  <a:pt x="9651" y="1524"/>
                </a:lnTo>
                <a:lnTo>
                  <a:pt x="4063" y="4445"/>
                </a:lnTo>
                <a:lnTo>
                  <a:pt x="0" y="10160"/>
                </a:lnTo>
                <a:lnTo>
                  <a:pt x="0" y="17145"/>
                </a:lnTo>
                <a:lnTo>
                  <a:pt x="1524" y="19938"/>
                </a:lnTo>
                <a:lnTo>
                  <a:pt x="4445" y="25526"/>
                </a:lnTo>
                <a:lnTo>
                  <a:pt x="10032" y="29717"/>
                </a:lnTo>
                <a:lnTo>
                  <a:pt x="17145" y="29590"/>
                </a:lnTo>
                <a:lnTo>
                  <a:pt x="22732" y="26670"/>
                </a:lnTo>
                <a:lnTo>
                  <a:pt x="25526" y="25273"/>
                </a:lnTo>
                <a:lnTo>
                  <a:pt x="29590" y="19558"/>
                </a:lnTo>
                <a:lnTo>
                  <a:pt x="29463" y="12573"/>
                </a:lnTo>
                <a:lnTo>
                  <a:pt x="30860" y="8254"/>
                </a:lnTo>
                <a:lnTo>
                  <a:pt x="25146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932039" y="2678557"/>
            <a:ext cx="26796" cy="28066"/>
          </a:xfrm>
          <a:custGeom>
            <a:avLst/>
            <a:gdLst/>
            <a:ahLst/>
            <a:cxnLst/>
            <a:rect l="l" t="t" r="r" b="b"/>
            <a:pathLst>
              <a:path w="26796" h="28066">
                <a:moveTo>
                  <a:pt x="25272" y="8254"/>
                </a:moveTo>
                <a:lnTo>
                  <a:pt x="22351" y="2666"/>
                </a:lnTo>
                <a:lnTo>
                  <a:pt x="18160" y="1269"/>
                </a:lnTo>
                <a:lnTo>
                  <a:pt x="13842" y="0"/>
                </a:lnTo>
                <a:lnTo>
                  <a:pt x="6857" y="126"/>
                </a:lnTo>
                <a:lnTo>
                  <a:pt x="2666" y="5714"/>
                </a:lnTo>
                <a:lnTo>
                  <a:pt x="1396" y="10032"/>
                </a:lnTo>
                <a:lnTo>
                  <a:pt x="0" y="14223"/>
                </a:lnTo>
                <a:lnTo>
                  <a:pt x="126" y="21208"/>
                </a:lnTo>
                <a:lnTo>
                  <a:pt x="4317" y="22605"/>
                </a:lnTo>
                <a:lnTo>
                  <a:pt x="10032" y="26796"/>
                </a:lnTo>
                <a:lnTo>
                  <a:pt x="14350" y="28066"/>
                </a:lnTo>
                <a:lnTo>
                  <a:pt x="19938" y="25145"/>
                </a:lnTo>
                <a:lnTo>
                  <a:pt x="25400" y="22351"/>
                </a:lnTo>
                <a:lnTo>
                  <a:pt x="26796" y="18033"/>
                </a:lnTo>
                <a:lnTo>
                  <a:pt x="26669" y="11048"/>
                </a:lnTo>
                <a:lnTo>
                  <a:pt x="25272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932039" y="2678557"/>
            <a:ext cx="26796" cy="28066"/>
          </a:xfrm>
          <a:custGeom>
            <a:avLst/>
            <a:gdLst/>
            <a:ahLst/>
            <a:cxnLst/>
            <a:rect l="l" t="t" r="r" b="b"/>
            <a:pathLst>
              <a:path w="26796" h="28066">
                <a:moveTo>
                  <a:pt x="25272" y="8254"/>
                </a:moveTo>
                <a:lnTo>
                  <a:pt x="22351" y="2666"/>
                </a:lnTo>
                <a:lnTo>
                  <a:pt x="18160" y="1269"/>
                </a:lnTo>
                <a:lnTo>
                  <a:pt x="13842" y="0"/>
                </a:lnTo>
                <a:lnTo>
                  <a:pt x="6857" y="126"/>
                </a:lnTo>
                <a:lnTo>
                  <a:pt x="2666" y="5714"/>
                </a:lnTo>
                <a:lnTo>
                  <a:pt x="1396" y="10032"/>
                </a:lnTo>
                <a:lnTo>
                  <a:pt x="0" y="14223"/>
                </a:lnTo>
                <a:lnTo>
                  <a:pt x="126" y="21208"/>
                </a:lnTo>
                <a:lnTo>
                  <a:pt x="4317" y="22605"/>
                </a:lnTo>
                <a:lnTo>
                  <a:pt x="10032" y="26796"/>
                </a:lnTo>
                <a:lnTo>
                  <a:pt x="14350" y="28066"/>
                </a:lnTo>
                <a:lnTo>
                  <a:pt x="19938" y="25145"/>
                </a:lnTo>
                <a:lnTo>
                  <a:pt x="25400" y="22351"/>
                </a:lnTo>
                <a:lnTo>
                  <a:pt x="26796" y="18033"/>
                </a:lnTo>
                <a:lnTo>
                  <a:pt x="26669" y="11048"/>
                </a:lnTo>
                <a:lnTo>
                  <a:pt x="25272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6857873" y="3201670"/>
            <a:ext cx="72898" cy="70357"/>
          </a:xfrm>
          <a:custGeom>
            <a:avLst/>
            <a:gdLst/>
            <a:ahLst/>
            <a:cxnLst/>
            <a:rect l="l" t="t" r="r" b="b"/>
            <a:pathLst>
              <a:path w="72898" h="70357">
                <a:moveTo>
                  <a:pt x="67055" y="20574"/>
                </a:moveTo>
                <a:lnTo>
                  <a:pt x="61341" y="9397"/>
                </a:lnTo>
                <a:lnTo>
                  <a:pt x="47117" y="2539"/>
                </a:lnTo>
                <a:lnTo>
                  <a:pt x="31623" y="0"/>
                </a:lnTo>
                <a:lnTo>
                  <a:pt x="19050" y="3047"/>
                </a:lnTo>
                <a:lnTo>
                  <a:pt x="9398" y="11556"/>
                </a:lnTo>
                <a:lnTo>
                  <a:pt x="2540" y="25780"/>
                </a:lnTo>
                <a:lnTo>
                  <a:pt x="0" y="41275"/>
                </a:lnTo>
                <a:lnTo>
                  <a:pt x="2921" y="53847"/>
                </a:lnTo>
                <a:lnTo>
                  <a:pt x="11556" y="63626"/>
                </a:lnTo>
                <a:lnTo>
                  <a:pt x="25653" y="70357"/>
                </a:lnTo>
                <a:lnTo>
                  <a:pt x="39750" y="70230"/>
                </a:lnTo>
                <a:lnTo>
                  <a:pt x="52324" y="67182"/>
                </a:lnTo>
                <a:lnTo>
                  <a:pt x="62102" y="58546"/>
                </a:lnTo>
                <a:lnTo>
                  <a:pt x="70357" y="47243"/>
                </a:lnTo>
                <a:lnTo>
                  <a:pt x="72898" y="31750"/>
                </a:lnTo>
                <a:lnTo>
                  <a:pt x="6705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6857873" y="3201670"/>
            <a:ext cx="72898" cy="70357"/>
          </a:xfrm>
          <a:custGeom>
            <a:avLst/>
            <a:gdLst/>
            <a:ahLst/>
            <a:cxnLst/>
            <a:rect l="l" t="t" r="r" b="b"/>
            <a:pathLst>
              <a:path w="72898" h="70357">
                <a:moveTo>
                  <a:pt x="67055" y="20574"/>
                </a:moveTo>
                <a:lnTo>
                  <a:pt x="61341" y="9397"/>
                </a:lnTo>
                <a:lnTo>
                  <a:pt x="47117" y="2539"/>
                </a:lnTo>
                <a:lnTo>
                  <a:pt x="31623" y="0"/>
                </a:lnTo>
                <a:lnTo>
                  <a:pt x="19050" y="3047"/>
                </a:lnTo>
                <a:lnTo>
                  <a:pt x="9398" y="11556"/>
                </a:lnTo>
                <a:lnTo>
                  <a:pt x="2540" y="25780"/>
                </a:lnTo>
                <a:lnTo>
                  <a:pt x="0" y="41275"/>
                </a:lnTo>
                <a:lnTo>
                  <a:pt x="2921" y="53847"/>
                </a:lnTo>
                <a:lnTo>
                  <a:pt x="11556" y="63626"/>
                </a:lnTo>
                <a:lnTo>
                  <a:pt x="25653" y="70357"/>
                </a:lnTo>
                <a:lnTo>
                  <a:pt x="39750" y="70230"/>
                </a:lnTo>
                <a:lnTo>
                  <a:pt x="52324" y="67182"/>
                </a:lnTo>
                <a:lnTo>
                  <a:pt x="62102" y="58546"/>
                </a:lnTo>
                <a:lnTo>
                  <a:pt x="70357" y="47243"/>
                </a:lnTo>
                <a:lnTo>
                  <a:pt x="72898" y="31750"/>
                </a:lnTo>
                <a:lnTo>
                  <a:pt x="67055" y="205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6844283" y="3338322"/>
            <a:ext cx="64643" cy="64515"/>
          </a:xfrm>
          <a:custGeom>
            <a:avLst/>
            <a:gdLst/>
            <a:ahLst/>
            <a:cxnLst/>
            <a:rect l="l" t="t" r="r" b="b"/>
            <a:pathLst>
              <a:path w="64643" h="64515">
                <a:moveTo>
                  <a:pt x="61595" y="17779"/>
                </a:moveTo>
                <a:lnTo>
                  <a:pt x="53086" y="8000"/>
                </a:lnTo>
                <a:lnTo>
                  <a:pt x="43052" y="2539"/>
                </a:lnTo>
                <a:lnTo>
                  <a:pt x="27559" y="0"/>
                </a:lnTo>
                <a:lnTo>
                  <a:pt x="16510" y="5714"/>
                </a:lnTo>
                <a:lnTo>
                  <a:pt x="5334" y="11556"/>
                </a:lnTo>
                <a:lnTo>
                  <a:pt x="1270" y="24256"/>
                </a:lnTo>
                <a:lnTo>
                  <a:pt x="0" y="35560"/>
                </a:lnTo>
                <a:lnTo>
                  <a:pt x="3048" y="48132"/>
                </a:lnTo>
                <a:lnTo>
                  <a:pt x="11557" y="57912"/>
                </a:lnTo>
                <a:lnTo>
                  <a:pt x="21463" y="63373"/>
                </a:lnTo>
                <a:lnTo>
                  <a:pt x="32766" y="64515"/>
                </a:lnTo>
                <a:lnTo>
                  <a:pt x="45339" y="61594"/>
                </a:lnTo>
                <a:lnTo>
                  <a:pt x="55118" y="52958"/>
                </a:lnTo>
                <a:lnTo>
                  <a:pt x="63373" y="41655"/>
                </a:lnTo>
                <a:lnTo>
                  <a:pt x="64643" y="30352"/>
                </a:lnTo>
                <a:lnTo>
                  <a:pt x="61595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6844283" y="3338322"/>
            <a:ext cx="64643" cy="64515"/>
          </a:xfrm>
          <a:custGeom>
            <a:avLst/>
            <a:gdLst/>
            <a:ahLst/>
            <a:cxnLst/>
            <a:rect l="l" t="t" r="r" b="b"/>
            <a:pathLst>
              <a:path w="64643" h="64515">
                <a:moveTo>
                  <a:pt x="61595" y="17779"/>
                </a:moveTo>
                <a:lnTo>
                  <a:pt x="53086" y="8000"/>
                </a:lnTo>
                <a:lnTo>
                  <a:pt x="43052" y="2539"/>
                </a:lnTo>
                <a:lnTo>
                  <a:pt x="27559" y="0"/>
                </a:lnTo>
                <a:lnTo>
                  <a:pt x="16510" y="5714"/>
                </a:lnTo>
                <a:lnTo>
                  <a:pt x="5334" y="11556"/>
                </a:lnTo>
                <a:lnTo>
                  <a:pt x="1270" y="24256"/>
                </a:lnTo>
                <a:lnTo>
                  <a:pt x="0" y="35560"/>
                </a:lnTo>
                <a:lnTo>
                  <a:pt x="3048" y="48132"/>
                </a:lnTo>
                <a:lnTo>
                  <a:pt x="11557" y="57912"/>
                </a:lnTo>
                <a:lnTo>
                  <a:pt x="21463" y="63373"/>
                </a:lnTo>
                <a:lnTo>
                  <a:pt x="32766" y="64515"/>
                </a:lnTo>
                <a:lnTo>
                  <a:pt x="45339" y="61594"/>
                </a:lnTo>
                <a:lnTo>
                  <a:pt x="55118" y="52958"/>
                </a:lnTo>
                <a:lnTo>
                  <a:pt x="63373" y="41655"/>
                </a:lnTo>
                <a:lnTo>
                  <a:pt x="64643" y="30352"/>
                </a:lnTo>
                <a:lnTo>
                  <a:pt x="61595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6853301" y="3475990"/>
            <a:ext cx="57530" cy="57531"/>
          </a:xfrm>
          <a:custGeom>
            <a:avLst/>
            <a:gdLst/>
            <a:ahLst/>
            <a:cxnLst/>
            <a:rect l="l" t="t" r="r" b="b"/>
            <a:pathLst>
              <a:path w="57530" h="57531">
                <a:moveTo>
                  <a:pt x="53213" y="17780"/>
                </a:moveTo>
                <a:lnTo>
                  <a:pt x="47498" y="6731"/>
                </a:lnTo>
                <a:lnTo>
                  <a:pt x="37465" y="1143"/>
                </a:lnTo>
                <a:lnTo>
                  <a:pt x="26289" y="0"/>
                </a:lnTo>
                <a:lnTo>
                  <a:pt x="15113" y="5714"/>
                </a:lnTo>
                <a:lnTo>
                  <a:pt x="6730" y="10033"/>
                </a:lnTo>
                <a:lnTo>
                  <a:pt x="1270" y="20065"/>
                </a:lnTo>
                <a:lnTo>
                  <a:pt x="0" y="31242"/>
                </a:lnTo>
                <a:lnTo>
                  <a:pt x="3048" y="43942"/>
                </a:lnTo>
                <a:lnTo>
                  <a:pt x="10159" y="50800"/>
                </a:lnTo>
                <a:lnTo>
                  <a:pt x="20066" y="56261"/>
                </a:lnTo>
                <a:lnTo>
                  <a:pt x="31369" y="57531"/>
                </a:lnTo>
                <a:lnTo>
                  <a:pt x="41148" y="56007"/>
                </a:lnTo>
                <a:lnTo>
                  <a:pt x="50800" y="47371"/>
                </a:lnTo>
                <a:lnTo>
                  <a:pt x="56388" y="37464"/>
                </a:lnTo>
                <a:lnTo>
                  <a:pt x="57530" y="26162"/>
                </a:lnTo>
                <a:lnTo>
                  <a:pt x="53213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6853301" y="3475990"/>
            <a:ext cx="57530" cy="57531"/>
          </a:xfrm>
          <a:custGeom>
            <a:avLst/>
            <a:gdLst/>
            <a:ahLst/>
            <a:cxnLst/>
            <a:rect l="l" t="t" r="r" b="b"/>
            <a:pathLst>
              <a:path w="57530" h="57531">
                <a:moveTo>
                  <a:pt x="53213" y="17780"/>
                </a:moveTo>
                <a:lnTo>
                  <a:pt x="47498" y="6731"/>
                </a:lnTo>
                <a:lnTo>
                  <a:pt x="37465" y="1143"/>
                </a:lnTo>
                <a:lnTo>
                  <a:pt x="26289" y="0"/>
                </a:lnTo>
                <a:lnTo>
                  <a:pt x="15113" y="5714"/>
                </a:lnTo>
                <a:lnTo>
                  <a:pt x="6730" y="10033"/>
                </a:lnTo>
                <a:lnTo>
                  <a:pt x="1270" y="20065"/>
                </a:lnTo>
                <a:lnTo>
                  <a:pt x="0" y="31242"/>
                </a:lnTo>
                <a:lnTo>
                  <a:pt x="3048" y="43942"/>
                </a:lnTo>
                <a:lnTo>
                  <a:pt x="10159" y="50800"/>
                </a:lnTo>
                <a:lnTo>
                  <a:pt x="20066" y="56261"/>
                </a:lnTo>
                <a:lnTo>
                  <a:pt x="31369" y="57531"/>
                </a:lnTo>
                <a:lnTo>
                  <a:pt x="41148" y="56007"/>
                </a:lnTo>
                <a:lnTo>
                  <a:pt x="50800" y="47371"/>
                </a:lnTo>
                <a:lnTo>
                  <a:pt x="56388" y="37464"/>
                </a:lnTo>
                <a:lnTo>
                  <a:pt x="57530" y="26162"/>
                </a:lnTo>
                <a:lnTo>
                  <a:pt x="53213" y="1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6883400" y="3611753"/>
            <a:ext cx="53340" cy="52070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49022" y="13843"/>
                </a:moveTo>
                <a:lnTo>
                  <a:pt x="44703" y="5461"/>
                </a:lnTo>
                <a:lnTo>
                  <a:pt x="34671" y="0"/>
                </a:lnTo>
                <a:lnTo>
                  <a:pt x="24892" y="1524"/>
                </a:lnTo>
                <a:lnTo>
                  <a:pt x="15113" y="3048"/>
                </a:lnTo>
                <a:lnTo>
                  <a:pt x="8127" y="10160"/>
                </a:lnTo>
                <a:lnTo>
                  <a:pt x="1270" y="17399"/>
                </a:lnTo>
                <a:lnTo>
                  <a:pt x="0" y="28575"/>
                </a:lnTo>
                <a:lnTo>
                  <a:pt x="4318" y="36957"/>
                </a:lnTo>
                <a:lnTo>
                  <a:pt x="8635" y="45339"/>
                </a:lnTo>
                <a:lnTo>
                  <a:pt x="18669" y="50800"/>
                </a:lnTo>
                <a:lnTo>
                  <a:pt x="29845" y="52070"/>
                </a:lnTo>
                <a:lnTo>
                  <a:pt x="39750" y="50546"/>
                </a:lnTo>
                <a:lnTo>
                  <a:pt x="46608" y="43434"/>
                </a:lnTo>
                <a:lnTo>
                  <a:pt x="52070" y="33401"/>
                </a:lnTo>
                <a:lnTo>
                  <a:pt x="53340" y="22225"/>
                </a:lnTo>
                <a:lnTo>
                  <a:pt x="4902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6883400" y="3611753"/>
            <a:ext cx="53340" cy="52070"/>
          </a:xfrm>
          <a:custGeom>
            <a:avLst/>
            <a:gdLst/>
            <a:ahLst/>
            <a:cxnLst/>
            <a:rect l="l" t="t" r="r" b="b"/>
            <a:pathLst>
              <a:path w="53340" h="52070">
                <a:moveTo>
                  <a:pt x="49022" y="13843"/>
                </a:moveTo>
                <a:lnTo>
                  <a:pt x="44703" y="5461"/>
                </a:lnTo>
                <a:lnTo>
                  <a:pt x="34671" y="0"/>
                </a:lnTo>
                <a:lnTo>
                  <a:pt x="24892" y="1524"/>
                </a:lnTo>
                <a:lnTo>
                  <a:pt x="15113" y="3048"/>
                </a:lnTo>
                <a:lnTo>
                  <a:pt x="8127" y="10160"/>
                </a:lnTo>
                <a:lnTo>
                  <a:pt x="1270" y="17399"/>
                </a:lnTo>
                <a:lnTo>
                  <a:pt x="0" y="28575"/>
                </a:lnTo>
                <a:lnTo>
                  <a:pt x="4318" y="36957"/>
                </a:lnTo>
                <a:lnTo>
                  <a:pt x="8635" y="45339"/>
                </a:lnTo>
                <a:lnTo>
                  <a:pt x="18669" y="50800"/>
                </a:lnTo>
                <a:lnTo>
                  <a:pt x="29845" y="52070"/>
                </a:lnTo>
                <a:lnTo>
                  <a:pt x="39750" y="50546"/>
                </a:lnTo>
                <a:lnTo>
                  <a:pt x="46608" y="43434"/>
                </a:lnTo>
                <a:lnTo>
                  <a:pt x="52070" y="33401"/>
                </a:lnTo>
                <a:lnTo>
                  <a:pt x="53340" y="22225"/>
                </a:lnTo>
                <a:lnTo>
                  <a:pt x="49022" y="13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6937248" y="3739006"/>
            <a:ext cx="47878" cy="46355"/>
          </a:xfrm>
          <a:custGeom>
            <a:avLst/>
            <a:gdLst/>
            <a:ahLst/>
            <a:cxnLst/>
            <a:rect l="l" t="t" r="r" b="b"/>
            <a:pathLst>
              <a:path w="47878" h="46354">
                <a:moveTo>
                  <a:pt x="46227" y="12319"/>
                </a:moveTo>
                <a:lnTo>
                  <a:pt x="39116" y="5461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651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635" y="42418"/>
                </a:lnTo>
                <a:lnTo>
                  <a:pt x="17145" y="45085"/>
                </a:lnTo>
                <a:lnTo>
                  <a:pt x="28448" y="46355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210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6937248" y="3739006"/>
            <a:ext cx="47878" cy="46355"/>
          </a:xfrm>
          <a:custGeom>
            <a:avLst/>
            <a:gdLst/>
            <a:ahLst/>
            <a:cxnLst/>
            <a:rect l="l" t="t" r="r" b="b"/>
            <a:pathLst>
              <a:path w="47878" h="46354">
                <a:moveTo>
                  <a:pt x="46227" y="12319"/>
                </a:moveTo>
                <a:lnTo>
                  <a:pt x="39116" y="5461"/>
                </a:lnTo>
                <a:lnTo>
                  <a:pt x="33400" y="1270"/>
                </a:lnTo>
                <a:lnTo>
                  <a:pt x="22098" y="0"/>
                </a:lnTo>
                <a:lnTo>
                  <a:pt x="12319" y="1651"/>
                </a:lnTo>
                <a:lnTo>
                  <a:pt x="8127" y="7239"/>
                </a:lnTo>
                <a:lnTo>
                  <a:pt x="2667" y="17145"/>
                </a:lnTo>
                <a:lnTo>
                  <a:pt x="0" y="25654"/>
                </a:lnTo>
                <a:lnTo>
                  <a:pt x="4318" y="34036"/>
                </a:lnTo>
                <a:lnTo>
                  <a:pt x="8635" y="42418"/>
                </a:lnTo>
                <a:lnTo>
                  <a:pt x="17145" y="45085"/>
                </a:lnTo>
                <a:lnTo>
                  <a:pt x="28448" y="46355"/>
                </a:lnTo>
                <a:lnTo>
                  <a:pt x="34035" y="43434"/>
                </a:lnTo>
                <a:lnTo>
                  <a:pt x="42418" y="39116"/>
                </a:lnTo>
                <a:lnTo>
                  <a:pt x="47878" y="29210"/>
                </a:lnTo>
                <a:lnTo>
                  <a:pt x="47751" y="22098"/>
                </a:lnTo>
                <a:lnTo>
                  <a:pt x="46227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013321" y="3853179"/>
            <a:ext cx="42418" cy="45084"/>
          </a:xfrm>
          <a:custGeom>
            <a:avLst/>
            <a:gdLst/>
            <a:ahLst/>
            <a:cxnLst/>
            <a:rect l="l" t="t" r="r" b="b"/>
            <a:pathLst>
              <a:path w="42418" h="45084">
                <a:moveTo>
                  <a:pt x="126" y="24257"/>
                </a:moveTo>
                <a:lnTo>
                  <a:pt x="1650" y="34036"/>
                </a:lnTo>
                <a:lnTo>
                  <a:pt x="7365" y="38227"/>
                </a:lnTo>
                <a:lnTo>
                  <a:pt x="14477" y="45085"/>
                </a:lnTo>
                <a:lnTo>
                  <a:pt x="24256" y="43561"/>
                </a:lnTo>
                <a:lnTo>
                  <a:pt x="29845" y="40640"/>
                </a:lnTo>
                <a:lnTo>
                  <a:pt x="38226" y="36322"/>
                </a:lnTo>
                <a:lnTo>
                  <a:pt x="42418" y="30607"/>
                </a:lnTo>
                <a:lnTo>
                  <a:pt x="40894" y="20828"/>
                </a:lnTo>
                <a:lnTo>
                  <a:pt x="40767" y="13843"/>
                </a:lnTo>
                <a:lnTo>
                  <a:pt x="33654" y="6858"/>
                </a:lnTo>
                <a:lnTo>
                  <a:pt x="27939" y="2794"/>
                </a:lnTo>
                <a:lnTo>
                  <a:pt x="19430" y="0"/>
                </a:lnTo>
                <a:lnTo>
                  <a:pt x="11049" y="4445"/>
                </a:lnTo>
                <a:lnTo>
                  <a:pt x="5460" y="7239"/>
                </a:lnTo>
                <a:lnTo>
                  <a:pt x="0" y="17145"/>
                </a:lnTo>
                <a:lnTo>
                  <a:pt x="126" y="242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013321" y="3853179"/>
            <a:ext cx="42418" cy="45084"/>
          </a:xfrm>
          <a:custGeom>
            <a:avLst/>
            <a:gdLst/>
            <a:ahLst/>
            <a:cxnLst/>
            <a:rect l="l" t="t" r="r" b="b"/>
            <a:pathLst>
              <a:path w="42418" h="45084">
                <a:moveTo>
                  <a:pt x="126" y="24257"/>
                </a:moveTo>
                <a:lnTo>
                  <a:pt x="1650" y="34036"/>
                </a:lnTo>
                <a:lnTo>
                  <a:pt x="7365" y="38227"/>
                </a:lnTo>
                <a:lnTo>
                  <a:pt x="14477" y="45085"/>
                </a:lnTo>
                <a:lnTo>
                  <a:pt x="24256" y="43561"/>
                </a:lnTo>
                <a:lnTo>
                  <a:pt x="29845" y="40640"/>
                </a:lnTo>
                <a:lnTo>
                  <a:pt x="38226" y="36322"/>
                </a:lnTo>
                <a:lnTo>
                  <a:pt x="42418" y="30607"/>
                </a:lnTo>
                <a:lnTo>
                  <a:pt x="40894" y="20828"/>
                </a:lnTo>
                <a:lnTo>
                  <a:pt x="40767" y="13843"/>
                </a:lnTo>
                <a:lnTo>
                  <a:pt x="33654" y="6858"/>
                </a:lnTo>
                <a:lnTo>
                  <a:pt x="27939" y="2794"/>
                </a:lnTo>
                <a:lnTo>
                  <a:pt x="19430" y="0"/>
                </a:lnTo>
                <a:lnTo>
                  <a:pt x="11049" y="4445"/>
                </a:lnTo>
                <a:lnTo>
                  <a:pt x="5460" y="7239"/>
                </a:lnTo>
                <a:lnTo>
                  <a:pt x="0" y="17145"/>
                </a:lnTo>
                <a:lnTo>
                  <a:pt x="126" y="242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107555" y="3958590"/>
            <a:ext cx="36575" cy="36576"/>
          </a:xfrm>
          <a:custGeom>
            <a:avLst/>
            <a:gdLst/>
            <a:ahLst/>
            <a:cxnLst/>
            <a:rect l="l" t="t" r="r" b="b"/>
            <a:pathLst>
              <a:path w="36575" h="36576">
                <a:moveTo>
                  <a:pt x="33781" y="8255"/>
                </a:moveTo>
                <a:lnTo>
                  <a:pt x="30861" y="2667"/>
                </a:lnTo>
                <a:lnTo>
                  <a:pt x="22351" y="0"/>
                </a:lnTo>
                <a:lnTo>
                  <a:pt x="15367" y="127"/>
                </a:lnTo>
                <a:lnTo>
                  <a:pt x="8254" y="254"/>
                </a:lnTo>
                <a:lnTo>
                  <a:pt x="4191" y="5968"/>
                </a:lnTo>
                <a:lnTo>
                  <a:pt x="0" y="11557"/>
                </a:lnTo>
                <a:lnTo>
                  <a:pt x="253" y="25654"/>
                </a:lnTo>
                <a:lnTo>
                  <a:pt x="5969" y="29845"/>
                </a:lnTo>
                <a:lnTo>
                  <a:pt x="11556" y="33909"/>
                </a:lnTo>
                <a:lnTo>
                  <a:pt x="20066" y="36576"/>
                </a:lnTo>
                <a:lnTo>
                  <a:pt x="25653" y="33782"/>
                </a:lnTo>
                <a:lnTo>
                  <a:pt x="31242" y="30861"/>
                </a:lnTo>
                <a:lnTo>
                  <a:pt x="33909" y="22352"/>
                </a:lnTo>
                <a:lnTo>
                  <a:pt x="36575" y="13843"/>
                </a:lnTo>
                <a:lnTo>
                  <a:pt x="33781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107555" y="3958590"/>
            <a:ext cx="36575" cy="36576"/>
          </a:xfrm>
          <a:custGeom>
            <a:avLst/>
            <a:gdLst/>
            <a:ahLst/>
            <a:cxnLst/>
            <a:rect l="l" t="t" r="r" b="b"/>
            <a:pathLst>
              <a:path w="36575" h="36576">
                <a:moveTo>
                  <a:pt x="33781" y="8255"/>
                </a:moveTo>
                <a:lnTo>
                  <a:pt x="30861" y="2667"/>
                </a:lnTo>
                <a:lnTo>
                  <a:pt x="22351" y="0"/>
                </a:lnTo>
                <a:lnTo>
                  <a:pt x="15367" y="127"/>
                </a:lnTo>
                <a:lnTo>
                  <a:pt x="8254" y="254"/>
                </a:lnTo>
                <a:lnTo>
                  <a:pt x="4191" y="5968"/>
                </a:lnTo>
                <a:lnTo>
                  <a:pt x="0" y="11557"/>
                </a:lnTo>
                <a:lnTo>
                  <a:pt x="253" y="25654"/>
                </a:lnTo>
                <a:lnTo>
                  <a:pt x="5969" y="29845"/>
                </a:lnTo>
                <a:lnTo>
                  <a:pt x="11556" y="33909"/>
                </a:lnTo>
                <a:lnTo>
                  <a:pt x="20066" y="36576"/>
                </a:lnTo>
                <a:lnTo>
                  <a:pt x="25653" y="33782"/>
                </a:lnTo>
                <a:lnTo>
                  <a:pt x="31242" y="30861"/>
                </a:lnTo>
                <a:lnTo>
                  <a:pt x="33909" y="22352"/>
                </a:lnTo>
                <a:lnTo>
                  <a:pt x="36575" y="13843"/>
                </a:lnTo>
                <a:lnTo>
                  <a:pt x="33781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214234" y="4041394"/>
            <a:ext cx="33909" cy="33908"/>
          </a:xfrm>
          <a:custGeom>
            <a:avLst/>
            <a:gdLst/>
            <a:ahLst/>
            <a:cxnLst/>
            <a:rect l="l" t="t" r="r" b="b"/>
            <a:pathLst>
              <a:path w="33909" h="33908">
                <a:moveTo>
                  <a:pt x="33655" y="8254"/>
                </a:moveTo>
                <a:lnTo>
                  <a:pt x="28067" y="4063"/>
                </a:lnTo>
                <a:lnTo>
                  <a:pt x="22351" y="0"/>
                </a:lnTo>
                <a:lnTo>
                  <a:pt x="15367" y="126"/>
                </a:lnTo>
                <a:lnTo>
                  <a:pt x="9779" y="3047"/>
                </a:lnTo>
                <a:lnTo>
                  <a:pt x="4191" y="5841"/>
                </a:lnTo>
                <a:lnTo>
                  <a:pt x="0" y="11556"/>
                </a:lnTo>
                <a:lnTo>
                  <a:pt x="126" y="18541"/>
                </a:lnTo>
                <a:lnTo>
                  <a:pt x="3048" y="24129"/>
                </a:lnTo>
                <a:lnTo>
                  <a:pt x="5969" y="29717"/>
                </a:lnTo>
                <a:lnTo>
                  <a:pt x="11557" y="33908"/>
                </a:lnTo>
                <a:lnTo>
                  <a:pt x="18669" y="33781"/>
                </a:lnTo>
                <a:lnTo>
                  <a:pt x="24257" y="30860"/>
                </a:lnTo>
                <a:lnTo>
                  <a:pt x="29718" y="27939"/>
                </a:lnTo>
                <a:lnTo>
                  <a:pt x="33909" y="22351"/>
                </a:lnTo>
                <a:lnTo>
                  <a:pt x="3365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214234" y="4041394"/>
            <a:ext cx="33909" cy="33908"/>
          </a:xfrm>
          <a:custGeom>
            <a:avLst/>
            <a:gdLst/>
            <a:ahLst/>
            <a:cxnLst/>
            <a:rect l="l" t="t" r="r" b="b"/>
            <a:pathLst>
              <a:path w="33909" h="33908">
                <a:moveTo>
                  <a:pt x="33655" y="8254"/>
                </a:moveTo>
                <a:lnTo>
                  <a:pt x="28067" y="4063"/>
                </a:lnTo>
                <a:lnTo>
                  <a:pt x="22351" y="0"/>
                </a:lnTo>
                <a:lnTo>
                  <a:pt x="15367" y="126"/>
                </a:lnTo>
                <a:lnTo>
                  <a:pt x="9779" y="3047"/>
                </a:lnTo>
                <a:lnTo>
                  <a:pt x="4191" y="5841"/>
                </a:lnTo>
                <a:lnTo>
                  <a:pt x="0" y="11556"/>
                </a:lnTo>
                <a:lnTo>
                  <a:pt x="126" y="18541"/>
                </a:lnTo>
                <a:lnTo>
                  <a:pt x="3048" y="24129"/>
                </a:lnTo>
                <a:lnTo>
                  <a:pt x="5969" y="29717"/>
                </a:lnTo>
                <a:lnTo>
                  <a:pt x="11557" y="33908"/>
                </a:lnTo>
                <a:lnTo>
                  <a:pt x="18669" y="33781"/>
                </a:lnTo>
                <a:lnTo>
                  <a:pt x="24257" y="30860"/>
                </a:lnTo>
                <a:lnTo>
                  <a:pt x="29718" y="27939"/>
                </a:lnTo>
                <a:lnTo>
                  <a:pt x="33909" y="22351"/>
                </a:lnTo>
                <a:lnTo>
                  <a:pt x="3365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334758" y="4105782"/>
            <a:ext cx="30988" cy="30987"/>
          </a:xfrm>
          <a:custGeom>
            <a:avLst/>
            <a:gdLst/>
            <a:ahLst/>
            <a:cxnLst/>
            <a:rect l="l" t="t" r="r" b="b"/>
            <a:pathLst>
              <a:path w="30988" h="30987">
                <a:moveTo>
                  <a:pt x="2921" y="21209"/>
                </a:moveTo>
                <a:lnTo>
                  <a:pt x="5842" y="26797"/>
                </a:lnTo>
                <a:lnTo>
                  <a:pt x="11430" y="30988"/>
                </a:lnTo>
                <a:lnTo>
                  <a:pt x="18542" y="30861"/>
                </a:lnTo>
                <a:lnTo>
                  <a:pt x="24130" y="27940"/>
                </a:lnTo>
                <a:lnTo>
                  <a:pt x="29718" y="25019"/>
                </a:lnTo>
                <a:lnTo>
                  <a:pt x="30988" y="20828"/>
                </a:lnTo>
                <a:lnTo>
                  <a:pt x="30734" y="6731"/>
                </a:lnTo>
                <a:lnTo>
                  <a:pt x="25146" y="2667"/>
                </a:lnTo>
                <a:lnTo>
                  <a:pt x="20827" y="1270"/>
                </a:lnTo>
                <a:lnTo>
                  <a:pt x="16637" y="0"/>
                </a:lnTo>
                <a:lnTo>
                  <a:pt x="9651" y="127"/>
                </a:lnTo>
                <a:lnTo>
                  <a:pt x="5461" y="5715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334758" y="4105782"/>
            <a:ext cx="30988" cy="30987"/>
          </a:xfrm>
          <a:custGeom>
            <a:avLst/>
            <a:gdLst/>
            <a:ahLst/>
            <a:cxnLst/>
            <a:rect l="l" t="t" r="r" b="b"/>
            <a:pathLst>
              <a:path w="30988" h="30987">
                <a:moveTo>
                  <a:pt x="2921" y="21209"/>
                </a:moveTo>
                <a:lnTo>
                  <a:pt x="5842" y="26797"/>
                </a:lnTo>
                <a:lnTo>
                  <a:pt x="11430" y="30988"/>
                </a:lnTo>
                <a:lnTo>
                  <a:pt x="18542" y="30861"/>
                </a:lnTo>
                <a:lnTo>
                  <a:pt x="24130" y="27940"/>
                </a:lnTo>
                <a:lnTo>
                  <a:pt x="29718" y="25019"/>
                </a:lnTo>
                <a:lnTo>
                  <a:pt x="30988" y="20828"/>
                </a:lnTo>
                <a:lnTo>
                  <a:pt x="30734" y="6731"/>
                </a:lnTo>
                <a:lnTo>
                  <a:pt x="25146" y="2667"/>
                </a:lnTo>
                <a:lnTo>
                  <a:pt x="20827" y="1270"/>
                </a:lnTo>
                <a:lnTo>
                  <a:pt x="16637" y="0"/>
                </a:lnTo>
                <a:lnTo>
                  <a:pt x="9651" y="127"/>
                </a:lnTo>
                <a:lnTo>
                  <a:pt x="5461" y="5715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465949" y="4146042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126" y="17017"/>
                </a:moveTo>
                <a:lnTo>
                  <a:pt x="3048" y="22605"/>
                </a:lnTo>
                <a:lnTo>
                  <a:pt x="4445" y="25399"/>
                </a:lnTo>
                <a:lnTo>
                  <a:pt x="10159" y="29590"/>
                </a:lnTo>
                <a:lnTo>
                  <a:pt x="17272" y="29463"/>
                </a:lnTo>
                <a:lnTo>
                  <a:pt x="19939" y="27939"/>
                </a:lnTo>
                <a:lnTo>
                  <a:pt x="25526" y="25145"/>
                </a:lnTo>
                <a:lnTo>
                  <a:pt x="26924" y="20827"/>
                </a:lnTo>
                <a:lnTo>
                  <a:pt x="26797" y="13842"/>
                </a:lnTo>
                <a:lnTo>
                  <a:pt x="28194" y="9651"/>
                </a:lnTo>
                <a:lnTo>
                  <a:pt x="22478" y="5460"/>
                </a:lnTo>
                <a:lnTo>
                  <a:pt x="16764" y="1396"/>
                </a:lnTo>
                <a:lnTo>
                  <a:pt x="12573" y="0"/>
                </a:lnTo>
                <a:lnTo>
                  <a:pt x="6984" y="2920"/>
                </a:lnTo>
                <a:lnTo>
                  <a:pt x="4191" y="4317"/>
                </a:lnTo>
                <a:lnTo>
                  <a:pt x="0" y="10032"/>
                </a:lnTo>
                <a:lnTo>
                  <a:pt x="126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465949" y="4146042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126" y="17017"/>
                </a:moveTo>
                <a:lnTo>
                  <a:pt x="3048" y="22605"/>
                </a:lnTo>
                <a:lnTo>
                  <a:pt x="4445" y="25399"/>
                </a:lnTo>
                <a:lnTo>
                  <a:pt x="10159" y="29590"/>
                </a:lnTo>
                <a:lnTo>
                  <a:pt x="17272" y="29463"/>
                </a:lnTo>
                <a:lnTo>
                  <a:pt x="19939" y="27939"/>
                </a:lnTo>
                <a:lnTo>
                  <a:pt x="25526" y="25145"/>
                </a:lnTo>
                <a:lnTo>
                  <a:pt x="26924" y="20827"/>
                </a:lnTo>
                <a:lnTo>
                  <a:pt x="26797" y="13842"/>
                </a:lnTo>
                <a:lnTo>
                  <a:pt x="28194" y="9651"/>
                </a:lnTo>
                <a:lnTo>
                  <a:pt x="22478" y="5460"/>
                </a:lnTo>
                <a:lnTo>
                  <a:pt x="16764" y="1396"/>
                </a:lnTo>
                <a:lnTo>
                  <a:pt x="12573" y="0"/>
                </a:lnTo>
                <a:lnTo>
                  <a:pt x="6984" y="2920"/>
                </a:lnTo>
                <a:lnTo>
                  <a:pt x="4191" y="4317"/>
                </a:lnTo>
                <a:lnTo>
                  <a:pt x="0" y="10032"/>
                </a:lnTo>
                <a:lnTo>
                  <a:pt x="126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6965442" y="3460115"/>
            <a:ext cx="61975" cy="61849"/>
          </a:xfrm>
          <a:custGeom>
            <a:avLst/>
            <a:gdLst/>
            <a:ahLst/>
            <a:cxnLst/>
            <a:rect l="l" t="t" r="r" b="b"/>
            <a:pathLst>
              <a:path w="61975" h="61849">
                <a:moveTo>
                  <a:pt x="253" y="38481"/>
                </a:moveTo>
                <a:lnTo>
                  <a:pt x="3048" y="44069"/>
                </a:lnTo>
                <a:lnTo>
                  <a:pt x="11683" y="53721"/>
                </a:lnTo>
                <a:lnTo>
                  <a:pt x="17399" y="57912"/>
                </a:lnTo>
                <a:lnTo>
                  <a:pt x="25780" y="60579"/>
                </a:lnTo>
                <a:lnTo>
                  <a:pt x="37083" y="61849"/>
                </a:lnTo>
                <a:lnTo>
                  <a:pt x="48259" y="56007"/>
                </a:lnTo>
                <a:lnTo>
                  <a:pt x="57911" y="47498"/>
                </a:lnTo>
                <a:lnTo>
                  <a:pt x="61975" y="34671"/>
                </a:lnTo>
                <a:lnTo>
                  <a:pt x="60451" y="24892"/>
                </a:lnTo>
                <a:lnTo>
                  <a:pt x="58927" y="15112"/>
                </a:lnTo>
                <a:lnTo>
                  <a:pt x="51815" y="8127"/>
                </a:lnTo>
                <a:lnTo>
                  <a:pt x="46100" y="4063"/>
                </a:lnTo>
                <a:lnTo>
                  <a:pt x="33400" y="0"/>
                </a:lnTo>
                <a:lnTo>
                  <a:pt x="23494" y="1524"/>
                </a:lnTo>
                <a:lnTo>
                  <a:pt x="15239" y="5842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6965442" y="3460115"/>
            <a:ext cx="61975" cy="61849"/>
          </a:xfrm>
          <a:custGeom>
            <a:avLst/>
            <a:gdLst/>
            <a:ahLst/>
            <a:cxnLst/>
            <a:rect l="l" t="t" r="r" b="b"/>
            <a:pathLst>
              <a:path w="61975" h="61849">
                <a:moveTo>
                  <a:pt x="253" y="38481"/>
                </a:moveTo>
                <a:lnTo>
                  <a:pt x="3048" y="44069"/>
                </a:lnTo>
                <a:lnTo>
                  <a:pt x="11683" y="53721"/>
                </a:lnTo>
                <a:lnTo>
                  <a:pt x="17399" y="57912"/>
                </a:lnTo>
                <a:lnTo>
                  <a:pt x="25780" y="60579"/>
                </a:lnTo>
                <a:lnTo>
                  <a:pt x="37083" y="61849"/>
                </a:lnTo>
                <a:lnTo>
                  <a:pt x="48259" y="56007"/>
                </a:lnTo>
                <a:lnTo>
                  <a:pt x="57911" y="47498"/>
                </a:lnTo>
                <a:lnTo>
                  <a:pt x="61975" y="34671"/>
                </a:lnTo>
                <a:lnTo>
                  <a:pt x="60451" y="24892"/>
                </a:lnTo>
                <a:lnTo>
                  <a:pt x="58927" y="15112"/>
                </a:lnTo>
                <a:lnTo>
                  <a:pt x="51815" y="8127"/>
                </a:lnTo>
                <a:lnTo>
                  <a:pt x="46100" y="4063"/>
                </a:lnTo>
                <a:lnTo>
                  <a:pt x="33400" y="0"/>
                </a:lnTo>
                <a:lnTo>
                  <a:pt x="23494" y="1524"/>
                </a:lnTo>
                <a:lnTo>
                  <a:pt x="15239" y="5842"/>
                </a:lnTo>
                <a:lnTo>
                  <a:pt x="5460" y="14477"/>
                </a:lnTo>
                <a:lnTo>
                  <a:pt x="0" y="24384"/>
                </a:lnTo>
                <a:lnTo>
                  <a:pt x="253" y="384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6963791" y="3349116"/>
            <a:ext cx="56133" cy="56387"/>
          </a:xfrm>
          <a:custGeom>
            <a:avLst/>
            <a:gdLst/>
            <a:ahLst/>
            <a:cxnLst/>
            <a:rect l="l" t="t" r="r" b="b"/>
            <a:pathLst>
              <a:path w="56133" h="56387">
                <a:moveTo>
                  <a:pt x="51815" y="13716"/>
                </a:moveTo>
                <a:lnTo>
                  <a:pt x="48894" y="8128"/>
                </a:lnTo>
                <a:lnTo>
                  <a:pt x="38988" y="2667"/>
                </a:lnTo>
                <a:lnTo>
                  <a:pt x="30606" y="0"/>
                </a:lnTo>
                <a:lnTo>
                  <a:pt x="23494" y="127"/>
                </a:lnTo>
                <a:lnTo>
                  <a:pt x="12318" y="5969"/>
                </a:lnTo>
                <a:lnTo>
                  <a:pt x="5460" y="13081"/>
                </a:lnTo>
                <a:lnTo>
                  <a:pt x="0" y="22987"/>
                </a:lnTo>
                <a:lnTo>
                  <a:pt x="1524" y="32766"/>
                </a:lnTo>
                <a:lnTo>
                  <a:pt x="4444" y="38354"/>
                </a:lnTo>
                <a:lnTo>
                  <a:pt x="8762" y="46736"/>
                </a:lnTo>
                <a:lnTo>
                  <a:pt x="15875" y="53721"/>
                </a:lnTo>
                <a:lnTo>
                  <a:pt x="24383" y="56387"/>
                </a:lnTo>
                <a:lnTo>
                  <a:pt x="34162" y="54737"/>
                </a:lnTo>
                <a:lnTo>
                  <a:pt x="42544" y="50419"/>
                </a:lnTo>
                <a:lnTo>
                  <a:pt x="52324" y="41910"/>
                </a:lnTo>
                <a:lnTo>
                  <a:pt x="54990" y="33400"/>
                </a:lnTo>
                <a:lnTo>
                  <a:pt x="56133" y="22098"/>
                </a:lnTo>
                <a:lnTo>
                  <a:pt x="51815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6963791" y="3349116"/>
            <a:ext cx="56133" cy="56387"/>
          </a:xfrm>
          <a:custGeom>
            <a:avLst/>
            <a:gdLst/>
            <a:ahLst/>
            <a:cxnLst/>
            <a:rect l="l" t="t" r="r" b="b"/>
            <a:pathLst>
              <a:path w="56133" h="56387">
                <a:moveTo>
                  <a:pt x="51815" y="13716"/>
                </a:moveTo>
                <a:lnTo>
                  <a:pt x="48894" y="8128"/>
                </a:lnTo>
                <a:lnTo>
                  <a:pt x="38988" y="2667"/>
                </a:lnTo>
                <a:lnTo>
                  <a:pt x="30606" y="0"/>
                </a:lnTo>
                <a:lnTo>
                  <a:pt x="23494" y="127"/>
                </a:lnTo>
                <a:lnTo>
                  <a:pt x="12318" y="5969"/>
                </a:lnTo>
                <a:lnTo>
                  <a:pt x="5460" y="13081"/>
                </a:lnTo>
                <a:lnTo>
                  <a:pt x="0" y="22987"/>
                </a:lnTo>
                <a:lnTo>
                  <a:pt x="1524" y="32766"/>
                </a:lnTo>
                <a:lnTo>
                  <a:pt x="4444" y="38354"/>
                </a:lnTo>
                <a:lnTo>
                  <a:pt x="8762" y="46736"/>
                </a:lnTo>
                <a:lnTo>
                  <a:pt x="15875" y="53721"/>
                </a:lnTo>
                <a:lnTo>
                  <a:pt x="24383" y="56387"/>
                </a:lnTo>
                <a:lnTo>
                  <a:pt x="34162" y="54737"/>
                </a:lnTo>
                <a:lnTo>
                  <a:pt x="42544" y="50419"/>
                </a:lnTo>
                <a:lnTo>
                  <a:pt x="52324" y="41910"/>
                </a:lnTo>
                <a:lnTo>
                  <a:pt x="54990" y="33400"/>
                </a:lnTo>
                <a:lnTo>
                  <a:pt x="56133" y="22098"/>
                </a:lnTo>
                <a:lnTo>
                  <a:pt x="51815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6983222" y="3237865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112"/>
                </a:moveTo>
                <a:lnTo>
                  <a:pt x="41909" y="6731"/>
                </a:lnTo>
                <a:lnTo>
                  <a:pt x="33400" y="4063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842"/>
                </a:lnTo>
                <a:lnTo>
                  <a:pt x="2667" y="12954"/>
                </a:lnTo>
                <a:lnTo>
                  <a:pt x="0" y="21462"/>
                </a:lnTo>
                <a:lnTo>
                  <a:pt x="1524" y="31242"/>
                </a:lnTo>
                <a:lnTo>
                  <a:pt x="1650" y="38354"/>
                </a:lnTo>
                <a:lnTo>
                  <a:pt x="7238" y="42418"/>
                </a:lnTo>
                <a:lnTo>
                  <a:pt x="12953" y="46609"/>
                </a:lnTo>
                <a:lnTo>
                  <a:pt x="21462" y="49275"/>
                </a:lnTo>
                <a:lnTo>
                  <a:pt x="28448" y="49149"/>
                </a:lnTo>
                <a:lnTo>
                  <a:pt x="36829" y="44831"/>
                </a:lnTo>
                <a:lnTo>
                  <a:pt x="43814" y="37719"/>
                </a:lnTo>
                <a:lnTo>
                  <a:pt x="46481" y="29210"/>
                </a:lnTo>
                <a:lnTo>
                  <a:pt x="49149" y="20700"/>
                </a:lnTo>
                <a:lnTo>
                  <a:pt x="46227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6983222" y="3237865"/>
            <a:ext cx="49149" cy="49275"/>
          </a:xfrm>
          <a:custGeom>
            <a:avLst/>
            <a:gdLst/>
            <a:ahLst/>
            <a:cxnLst/>
            <a:rect l="l" t="t" r="r" b="b"/>
            <a:pathLst>
              <a:path w="49149" h="49275">
                <a:moveTo>
                  <a:pt x="46227" y="15112"/>
                </a:moveTo>
                <a:lnTo>
                  <a:pt x="41909" y="6731"/>
                </a:lnTo>
                <a:lnTo>
                  <a:pt x="33400" y="4063"/>
                </a:lnTo>
                <a:lnTo>
                  <a:pt x="27812" y="0"/>
                </a:lnTo>
                <a:lnTo>
                  <a:pt x="17906" y="1524"/>
                </a:lnTo>
                <a:lnTo>
                  <a:pt x="9525" y="5842"/>
                </a:lnTo>
                <a:lnTo>
                  <a:pt x="2667" y="12954"/>
                </a:lnTo>
                <a:lnTo>
                  <a:pt x="0" y="21462"/>
                </a:lnTo>
                <a:lnTo>
                  <a:pt x="1524" y="31242"/>
                </a:lnTo>
                <a:lnTo>
                  <a:pt x="1650" y="38354"/>
                </a:lnTo>
                <a:lnTo>
                  <a:pt x="7238" y="42418"/>
                </a:lnTo>
                <a:lnTo>
                  <a:pt x="12953" y="46609"/>
                </a:lnTo>
                <a:lnTo>
                  <a:pt x="21462" y="49275"/>
                </a:lnTo>
                <a:lnTo>
                  <a:pt x="28448" y="49149"/>
                </a:lnTo>
                <a:lnTo>
                  <a:pt x="36829" y="44831"/>
                </a:lnTo>
                <a:lnTo>
                  <a:pt x="43814" y="37719"/>
                </a:lnTo>
                <a:lnTo>
                  <a:pt x="46481" y="29210"/>
                </a:lnTo>
                <a:lnTo>
                  <a:pt x="49149" y="20700"/>
                </a:lnTo>
                <a:lnTo>
                  <a:pt x="46227" y="151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7018147" y="3131820"/>
            <a:ext cx="46481" cy="45084"/>
          </a:xfrm>
          <a:custGeom>
            <a:avLst/>
            <a:gdLst/>
            <a:ahLst/>
            <a:cxnLst/>
            <a:rect l="l" t="t" r="r" b="b"/>
            <a:pathLst>
              <a:path w="46481" h="45084">
                <a:moveTo>
                  <a:pt x="43433" y="12445"/>
                </a:moveTo>
                <a:lnTo>
                  <a:pt x="39116" y="4063"/>
                </a:lnTo>
                <a:lnTo>
                  <a:pt x="33400" y="0"/>
                </a:lnTo>
                <a:lnTo>
                  <a:pt x="19430" y="253"/>
                </a:lnTo>
                <a:lnTo>
                  <a:pt x="11049" y="4571"/>
                </a:lnTo>
                <a:lnTo>
                  <a:pt x="4063" y="11683"/>
                </a:lnTo>
                <a:lnTo>
                  <a:pt x="0" y="17399"/>
                </a:lnTo>
                <a:lnTo>
                  <a:pt x="1524" y="27177"/>
                </a:lnTo>
                <a:lnTo>
                  <a:pt x="4445" y="32765"/>
                </a:lnTo>
                <a:lnTo>
                  <a:pt x="7238" y="38353"/>
                </a:lnTo>
                <a:lnTo>
                  <a:pt x="12953" y="42417"/>
                </a:lnTo>
                <a:lnTo>
                  <a:pt x="21462" y="45084"/>
                </a:lnTo>
                <a:lnTo>
                  <a:pt x="28448" y="45084"/>
                </a:lnTo>
                <a:lnTo>
                  <a:pt x="36829" y="40639"/>
                </a:lnTo>
                <a:lnTo>
                  <a:pt x="43814" y="33527"/>
                </a:lnTo>
                <a:lnTo>
                  <a:pt x="46481" y="25145"/>
                </a:lnTo>
                <a:lnTo>
                  <a:pt x="46354" y="18033"/>
                </a:lnTo>
                <a:lnTo>
                  <a:pt x="43433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7018147" y="3131820"/>
            <a:ext cx="46481" cy="45084"/>
          </a:xfrm>
          <a:custGeom>
            <a:avLst/>
            <a:gdLst/>
            <a:ahLst/>
            <a:cxnLst/>
            <a:rect l="l" t="t" r="r" b="b"/>
            <a:pathLst>
              <a:path w="46481" h="45084">
                <a:moveTo>
                  <a:pt x="43433" y="12445"/>
                </a:moveTo>
                <a:lnTo>
                  <a:pt x="39116" y="4063"/>
                </a:lnTo>
                <a:lnTo>
                  <a:pt x="33400" y="0"/>
                </a:lnTo>
                <a:lnTo>
                  <a:pt x="19430" y="253"/>
                </a:lnTo>
                <a:lnTo>
                  <a:pt x="11049" y="4571"/>
                </a:lnTo>
                <a:lnTo>
                  <a:pt x="4063" y="11683"/>
                </a:lnTo>
                <a:lnTo>
                  <a:pt x="0" y="17399"/>
                </a:lnTo>
                <a:lnTo>
                  <a:pt x="1524" y="27177"/>
                </a:lnTo>
                <a:lnTo>
                  <a:pt x="4445" y="32765"/>
                </a:lnTo>
                <a:lnTo>
                  <a:pt x="7238" y="38353"/>
                </a:lnTo>
                <a:lnTo>
                  <a:pt x="12953" y="42417"/>
                </a:lnTo>
                <a:lnTo>
                  <a:pt x="21462" y="45084"/>
                </a:lnTo>
                <a:lnTo>
                  <a:pt x="28448" y="45084"/>
                </a:lnTo>
                <a:lnTo>
                  <a:pt x="36829" y="40639"/>
                </a:lnTo>
                <a:lnTo>
                  <a:pt x="43814" y="33527"/>
                </a:lnTo>
                <a:lnTo>
                  <a:pt x="46481" y="25145"/>
                </a:lnTo>
                <a:lnTo>
                  <a:pt x="46354" y="18033"/>
                </a:lnTo>
                <a:lnTo>
                  <a:pt x="43433" y="1244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7075678" y="3034029"/>
            <a:ext cx="39497" cy="38100"/>
          </a:xfrm>
          <a:custGeom>
            <a:avLst/>
            <a:gdLst/>
            <a:ahLst/>
            <a:cxnLst/>
            <a:rect l="l" t="t" r="r" b="b"/>
            <a:pathLst>
              <a:path w="39497" h="38100">
                <a:moveTo>
                  <a:pt x="36449" y="9779"/>
                </a:moveTo>
                <a:lnTo>
                  <a:pt x="33527" y="4191"/>
                </a:lnTo>
                <a:lnTo>
                  <a:pt x="27813" y="0"/>
                </a:lnTo>
                <a:lnTo>
                  <a:pt x="20827" y="127"/>
                </a:lnTo>
                <a:lnTo>
                  <a:pt x="13843" y="254"/>
                </a:lnTo>
                <a:lnTo>
                  <a:pt x="8254" y="3175"/>
                </a:lnTo>
                <a:lnTo>
                  <a:pt x="2667" y="5969"/>
                </a:lnTo>
                <a:lnTo>
                  <a:pt x="0" y="14478"/>
                </a:lnTo>
                <a:lnTo>
                  <a:pt x="126" y="28575"/>
                </a:lnTo>
                <a:lnTo>
                  <a:pt x="5842" y="32639"/>
                </a:lnTo>
                <a:lnTo>
                  <a:pt x="11556" y="36830"/>
                </a:lnTo>
                <a:lnTo>
                  <a:pt x="15748" y="38100"/>
                </a:lnTo>
                <a:lnTo>
                  <a:pt x="22860" y="38100"/>
                </a:lnTo>
                <a:lnTo>
                  <a:pt x="31115" y="33655"/>
                </a:lnTo>
                <a:lnTo>
                  <a:pt x="35305" y="28067"/>
                </a:lnTo>
                <a:lnTo>
                  <a:pt x="39497" y="22352"/>
                </a:lnTo>
                <a:lnTo>
                  <a:pt x="39370" y="15240"/>
                </a:lnTo>
                <a:lnTo>
                  <a:pt x="36449" y="9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075678" y="3034029"/>
            <a:ext cx="39497" cy="38100"/>
          </a:xfrm>
          <a:custGeom>
            <a:avLst/>
            <a:gdLst/>
            <a:ahLst/>
            <a:cxnLst/>
            <a:rect l="l" t="t" r="r" b="b"/>
            <a:pathLst>
              <a:path w="39497" h="38100">
                <a:moveTo>
                  <a:pt x="36449" y="9779"/>
                </a:moveTo>
                <a:lnTo>
                  <a:pt x="33527" y="4191"/>
                </a:lnTo>
                <a:lnTo>
                  <a:pt x="27813" y="0"/>
                </a:lnTo>
                <a:lnTo>
                  <a:pt x="20827" y="127"/>
                </a:lnTo>
                <a:lnTo>
                  <a:pt x="13843" y="254"/>
                </a:lnTo>
                <a:lnTo>
                  <a:pt x="8254" y="3175"/>
                </a:lnTo>
                <a:lnTo>
                  <a:pt x="2667" y="5969"/>
                </a:lnTo>
                <a:lnTo>
                  <a:pt x="0" y="14478"/>
                </a:lnTo>
                <a:lnTo>
                  <a:pt x="126" y="28575"/>
                </a:lnTo>
                <a:lnTo>
                  <a:pt x="5842" y="32639"/>
                </a:lnTo>
                <a:lnTo>
                  <a:pt x="11556" y="36830"/>
                </a:lnTo>
                <a:lnTo>
                  <a:pt x="15748" y="38100"/>
                </a:lnTo>
                <a:lnTo>
                  <a:pt x="22860" y="38100"/>
                </a:lnTo>
                <a:lnTo>
                  <a:pt x="31115" y="33655"/>
                </a:lnTo>
                <a:lnTo>
                  <a:pt x="35305" y="28067"/>
                </a:lnTo>
                <a:lnTo>
                  <a:pt x="39497" y="22352"/>
                </a:lnTo>
                <a:lnTo>
                  <a:pt x="39370" y="15240"/>
                </a:lnTo>
                <a:lnTo>
                  <a:pt x="36449" y="9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7146035" y="2944495"/>
            <a:ext cx="35179" cy="35178"/>
          </a:xfrm>
          <a:custGeom>
            <a:avLst/>
            <a:gdLst/>
            <a:ahLst/>
            <a:cxnLst/>
            <a:rect l="l" t="t" r="r" b="b"/>
            <a:pathLst>
              <a:path w="35179" h="35178">
                <a:moveTo>
                  <a:pt x="127" y="21462"/>
                </a:moveTo>
                <a:lnTo>
                  <a:pt x="1524" y="24256"/>
                </a:lnTo>
                <a:lnTo>
                  <a:pt x="4445" y="29844"/>
                </a:lnTo>
                <a:lnTo>
                  <a:pt x="10033" y="33908"/>
                </a:lnTo>
                <a:lnTo>
                  <a:pt x="17145" y="33781"/>
                </a:lnTo>
                <a:lnTo>
                  <a:pt x="21336" y="35178"/>
                </a:lnTo>
                <a:lnTo>
                  <a:pt x="29718" y="30860"/>
                </a:lnTo>
                <a:lnTo>
                  <a:pt x="33909" y="25145"/>
                </a:lnTo>
                <a:lnTo>
                  <a:pt x="35179" y="20954"/>
                </a:lnTo>
                <a:lnTo>
                  <a:pt x="35052" y="6857"/>
                </a:lnTo>
                <a:lnTo>
                  <a:pt x="30734" y="5460"/>
                </a:lnTo>
                <a:lnTo>
                  <a:pt x="25019" y="1396"/>
                </a:lnTo>
                <a:lnTo>
                  <a:pt x="20828" y="0"/>
                </a:lnTo>
                <a:lnTo>
                  <a:pt x="13843" y="126"/>
                </a:lnTo>
                <a:lnTo>
                  <a:pt x="8255" y="3047"/>
                </a:lnTo>
                <a:lnTo>
                  <a:pt x="2667" y="5968"/>
                </a:lnTo>
                <a:lnTo>
                  <a:pt x="0" y="14350"/>
                </a:lnTo>
                <a:lnTo>
                  <a:pt x="127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7146035" y="2944495"/>
            <a:ext cx="35179" cy="35178"/>
          </a:xfrm>
          <a:custGeom>
            <a:avLst/>
            <a:gdLst/>
            <a:ahLst/>
            <a:cxnLst/>
            <a:rect l="l" t="t" r="r" b="b"/>
            <a:pathLst>
              <a:path w="35179" h="35178">
                <a:moveTo>
                  <a:pt x="127" y="21462"/>
                </a:moveTo>
                <a:lnTo>
                  <a:pt x="1524" y="24256"/>
                </a:lnTo>
                <a:lnTo>
                  <a:pt x="4445" y="29844"/>
                </a:lnTo>
                <a:lnTo>
                  <a:pt x="10033" y="33908"/>
                </a:lnTo>
                <a:lnTo>
                  <a:pt x="17145" y="33781"/>
                </a:lnTo>
                <a:lnTo>
                  <a:pt x="21336" y="35178"/>
                </a:lnTo>
                <a:lnTo>
                  <a:pt x="29718" y="30860"/>
                </a:lnTo>
                <a:lnTo>
                  <a:pt x="33909" y="25145"/>
                </a:lnTo>
                <a:lnTo>
                  <a:pt x="35179" y="20954"/>
                </a:lnTo>
                <a:lnTo>
                  <a:pt x="35052" y="6857"/>
                </a:lnTo>
                <a:lnTo>
                  <a:pt x="30734" y="5460"/>
                </a:lnTo>
                <a:lnTo>
                  <a:pt x="25019" y="1396"/>
                </a:lnTo>
                <a:lnTo>
                  <a:pt x="20828" y="0"/>
                </a:lnTo>
                <a:lnTo>
                  <a:pt x="13843" y="126"/>
                </a:lnTo>
                <a:lnTo>
                  <a:pt x="8255" y="3047"/>
                </a:lnTo>
                <a:lnTo>
                  <a:pt x="2667" y="5968"/>
                </a:lnTo>
                <a:lnTo>
                  <a:pt x="0" y="14350"/>
                </a:lnTo>
                <a:lnTo>
                  <a:pt x="127" y="214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7233411" y="2868929"/>
            <a:ext cx="30988" cy="30734"/>
          </a:xfrm>
          <a:custGeom>
            <a:avLst/>
            <a:gdLst/>
            <a:ahLst/>
            <a:cxnLst/>
            <a:rect l="l" t="t" r="r" b="b"/>
            <a:pathLst>
              <a:path w="30988" h="30734">
                <a:moveTo>
                  <a:pt x="29464" y="8128"/>
                </a:moveTo>
                <a:lnTo>
                  <a:pt x="22352" y="1143"/>
                </a:lnTo>
                <a:lnTo>
                  <a:pt x="11049" y="0"/>
                </a:lnTo>
                <a:lnTo>
                  <a:pt x="5461" y="2794"/>
                </a:lnTo>
                <a:lnTo>
                  <a:pt x="4191" y="7112"/>
                </a:lnTo>
                <a:lnTo>
                  <a:pt x="0" y="12827"/>
                </a:lnTo>
                <a:lnTo>
                  <a:pt x="127" y="19812"/>
                </a:lnTo>
                <a:lnTo>
                  <a:pt x="1524" y="22606"/>
                </a:lnTo>
                <a:lnTo>
                  <a:pt x="8636" y="29464"/>
                </a:lnTo>
                <a:lnTo>
                  <a:pt x="19939" y="30734"/>
                </a:lnTo>
                <a:lnTo>
                  <a:pt x="25527" y="27812"/>
                </a:lnTo>
                <a:lnTo>
                  <a:pt x="29718" y="22225"/>
                </a:lnTo>
                <a:lnTo>
                  <a:pt x="30988" y="17907"/>
                </a:lnTo>
                <a:lnTo>
                  <a:pt x="30861" y="10922"/>
                </a:lnTo>
                <a:lnTo>
                  <a:pt x="29464" y="81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7233411" y="2868929"/>
            <a:ext cx="30988" cy="30734"/>
          </a:xfrm>
          <a:custGeom>
            <a:avLst/>
            <a:gdLst/>
            <a:ahLst/>
            <a:cxnLst/>
            <a:rect l="l" t="t" r="r" b="b"/>
            <a:pathLst>
              <a:path w="30988" h="30734">
                <a:moveTo>
                  <a:pt x="29464" y="8128"/>
                </a:moveTo>
                <a:lnTo>
                  <a:pt x="22352" y="1143"/>
                </a:lnTo>
                <a:lnTo>
                  <a:pt x="11049" y="0"/>
                </a:lnTo>
                <a:lnTo>
                  <a:pt x="5461" y="2794"/>
                </a:lnTo>
                <a:lnTo>
                  <a:pt x="4191" y="7112"/>
                </a:lnTo>
                <a:lnTo>
                  <a:pt x="0" y="12827"/>
                </a:lnTo>
                <a:lnTo>
                  <a:pt x="127" y="19812"/>
                </a:lnTo>
                <a:lnTo>
                  <a:pt x="1524" y="22606"/>
                </a:lnTo>
                <a:lnTo>
                  <a:pt x="8636" y="29464"/>
                </a:lnTo>
                <a:lnTo>
                  <a:pt x="19939" y="30734"/>
                </a:lnTo>
                <a:lnTo>
                  <a:pt x="25527" y="27812"/>
                </a:lnTo>
                <a:lnTo>
                  <a:pt x="29718" y="22225"/>
                </a:lnTo>
                <a:lnTo>
                  <a:pt x="30988" y="17907"/>
                </a:lnTo>
                <a:lnTo>
                  <a:pt x="30861" y="10922"/>
                </a:lnTo>
                <a:lnTo>
                  <a:pt x="29464" y="81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7332345" y="2806954"/>
            <a:ext cx="28194" cy="29591"/>
          </a:xfrm>
          <a:custGeom>
            <a:avLst/>
            <a:gdLst/>
            <a:ahLst/>
            <a:cxnLst/>
            <a:rect l="l" t="t" r="r" b="b"/>
            <a:pathLst>
              <a:path w="28194" h="29591">
                <a:moveTo>
                  <a:pt x="26670" y="9651"/>
                </a:moveTo>
                <a:lnTo>
                  <a:pt x="19430" y="2667"/>
                </a:lnTo>
                <a:lnTo>
                  <a:pt x="11049" y="0"/>
                </a:lnTo>
                <a:lnTo>
                  <a:pt x="5460" y="2921"/>
                </a:lnTo>
                <a:lnTo>
                  <a:pt x="1270" y="8636"/>
                </a:lnTo>
                <a:lnTo>
                  <a:pt x="0" y="12826"/>
                </a:lnTo>
                <a:lnTo>
                  <a:pt x="126" y="19812"/>
                </a:lnTo>
                <a:lnTo>
                  <a:pt x="1524" y="22606"/>
                </a:lnTo>
                <a:lnTo>
                  <a:pt x="8635" y="29591"/>
                </a:lnTo>
                <a:lnTo>
                  <a:pt x="15621" y="29463"/>
                </a:lnTo>
                <a:lnTo>
                  <a:pt x="21208" y="26543"/>
                </a:lnTo>
                <a:lnTo>
                  <a:pt x="26797" y="23622"/>
                </a:lnTo>
                <a:lnTo>
                  <a:pt x="28194" y="19431"/>
                </a:lnTo>
                <a:lnTo>
                  <a:pt x="28066" y="12446"/>
                </a:lnTo>
                <a:lnTo>
                  <a:pt x="2667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7332345" y="2806954"/>
            <a:ext cx="28194" cy="29591"/>
          </a:xfrm>
          <a:custGeom>
            <a:avLst/>
            <a:gdLst/>
            <a:ahLst/>
            <a:cxnLst/>
            <a:rect l="l" t="t" r="r" b="b"/>
            <a:pathLst>
              <a:path w="28194" h="29591">
                <a:moveTo>
                  <a:pt x="26670" y="9651"/>
                </a:moveTo>
                <a:lnTo>
                  <a:pt x="19430" y="2667"/>
                </a:lnTo>
                <a:lnTo>
                  <a:pt x="11049" y="0"/>
                </a:lnTo>
                <a:lnTo>
                  <a:pt x="5460" y="2921"/>
                </a:lnTo>
                <a:lnTo>
                  <a:pt x="1270" y="8636"/>
                </a:lnTo>
                <a:lnTo>
                  <a:pt x="0" y="12826"/>
                </a:lnTo>
                <a:lnTo>
                  <a:pt x="126" y="19812"/>
                </a:lnTo>
                <a:lnTo>
                  <a:pt x="1524" y="22606"/>
                </a:lnTo>
                <a:lnTo>
                  <a:pt x="8635" y="29591"/>
                </a:lnTo>
                <a:lnTo>
                  <a:pt x="15621" y="29463"/>
                </a:lnTo>
                <a:lnTo>
                  <a:pt x="21208" y="26543"/>
                </a:lnTo>
                <a:lnTo>
                  <a:pt x="26797" y="23622"/>
                </a:lnTo>
                <a:lnTo>
                  <a:pt x="28194" y="19431"/>
                </a:lnTo>
                <a:lnTo>
                  <a:pt x="28066" y="12446"/>
                </a:lnTo>
                <a:lnTo>
                  <a:pt x="26670" y="96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7437120" y="2765933"/>
            <a:ext cx="28194" cy="26924"/>
          </a:xfrm>
          <a:custGeom>
            <a:avLst/>
            <a:gdLst/>
            <a:ahLst/>
            <a:cxnLst/>
            <a:rect l="l" t="t" r="r" b="b"/>
            <a:pathLst>
              <a:path w="28194" h="26924">
                <a:moveTo>
                  <a:pt x="26670" y="6857"/>
                </a:moveTo>
                <a:lnTo>
                  <a:pt x="19557" y="0"/>
                </a:lnTo>
                <a:lnTo>
                  <a:pt x="12446" y="126"/>
                </a:lnTo>
                <a:lnTo>
                  <a:pt x="6857" y="3047"/>
                </a:lnTo>
                <a:lnTo>
                  <a:pt x="4063" y="4444"/>
                </a:lnTo>
                <a:lnTo>
                  <a:pt x="0" y="10159"/>
                </a:lnTo>
                <a:lnTo>
                  <a:pt x="2921" y="15747"/>
                </a:lnTo>
                <a:lnTo>
                  <a:pt x="4318" y="18541"/>
                </a:lnTo>
                <a:lnTo>
                  <a:pt x="8635" y="26924"/>
                </a:lnTo>
                <a:lnTo>
                  <a:pt x="18414" y="25272"/>
                </a:lnTo>
                <a:lnTo>
                  <a:pt x="21208" y="23875"/>
                </a:lnTo>
                <a:lnTo>
                  <a:pt x="26797" y="20954"/>
                </a:lnTo>
                <a:lnTo>
                  <a:pt x="28194" y="16763"/>
                </a:lnTo>
                <a:lnTo>
                  <a:pt x="28066" y="9651"/>
                </a:lnTo>
                <a:lnTo>
                  <a:pt x="26670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7437120" y="2765933"/>
            <a:ext cx="28194" cy="26924"/>
          </a:xfrm>
          <a:custGeom>
            <a:avLst/>
            <a:gdLst/>
            <a:ahLst/>
            <a:cxnLst/>
            <a:rect l="l" t="t" r="r" b="b"/>
            <a:pathLst>
              <a:path w="28194" h="26924">
                <a:moveTo>
                  <a:pt x="26670" y="6857"/>
                </a:moveTo>
                <a:lnTo>
                  <a:pt x="19557" y="0"/>
                </a:lnTo>
                <a:lnTo>
                  <a:pt x="12446" y="126"/>
                </a:lnTo>
                <a:lnTo>
                  <a:pt x="6857" y="3047"/>
                </a:lnTo>
                <a:lnTo>
                  <a:pt x="4063" y="4444"/>
                </a:lnTo>
                <a:lnTo>
                  <a:pt x="0" y="10159"/>
                </a:lnTo>
                <a:lnTo>
                  <a:pt x="2921" y="15747"/>
                </a:lnTo>
                <a:lnTo>
                  <a:pt x="4318" y="18541"/>
                </a:lnTo>
                <a:lnTo>
                  <a:pt x="8635" y="26924"/>
                </a:lnTo>
                <a:lnTo>
                  <a:pt x="18414" y="25272"/>
                </a:lnTo>
                <a:lnTo>
                  <a:pt x="21208" y="23875"/>
                </a:lnTo>
                <a:lnTo>
                  <a:pt x="26797" y="20954"/>
                </a:lnTo>
                <a:lnTo>
                  <a:pt x="28194" y="16763"/>
                </a:lnTo>
                <a:lnTo>
                  <a:pt x="28066" y="9651"/>
                </a:lnTo>
                <a:lnTo>
                  <a:pt x="26670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7550658" y="2743200"/>
            <a:ext cx="25273" cy="22605"/>
          </a:xfrm>
          <a:custGeom>
            <a:avLst/>
            <a:gdLst/>
            <a:ahLst/>
            <a:cxnLst/>
            <a:rect l="l" t="t" r="r" b="b"/>
            <a:pathLst>
              <a:path w="25273" h="22605">
                <a:moveTo>
                  <a:pt x="23749" y="4063"/>
                </a:moveTo>
                <a:lnTo>
                  <a:pt x="18034" y="0"/>
                </a:lnTo>
                <a:lnTo>
                  <a:pt x="11049" y="126"/>
                </a:lnTo>
                <a:lnTo>
                  <a:pt x="2667" y="4445"/>
                </a:lnTo>
                <a:lnTo>
                  <a:pt x="0" y="12953"/>
                </a:lnTo>
                <a:lnTo>
                  <a:pt x="1397" y="15748"/>
                </a:lnTo>
                <a:lnTo>
                  <a:pt x="8636" y="22605"/>
                </a:lnTo>
                <a:lnTo>
                  <a:pt x="15621" y="22478"/>
                </a:lnTo>
                <a:lnTo>
                  <a:pt x="24002" y="18161"/>
                </a:lnTo>
                <a:lnTo>
                  <a:pt x="25273" y="13970"/>
                </a:lnTo>
                <a:lnTo>
                  <a:pt x="25273" y="6858"/>
                </a:lnTo>
                <a:lnTo>
                  <a:pt x="23749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7550658" y="2743200"/>
            <a:ext cx="25273" cy="22605"/>
          </a:xfrm>
          <a:custGeom>
            <a:avLst/>
            <a:gdLst/>
            <a:ahLst/>
            <a:cxnLst/>
            <a:rect l="l" t="t" r="r" b="b"/>
            <a:pathLst>
              <a:path w="25273" h="22605">
                <a:moveTo>
                  <a:pt x="23749" y="4063"/>
                </a:moveTo>
                <a:lnTo>
                  <a:pt x="18034" y="0"/>
                </a:lnTo>
                <a:lnTo>
                  <a:pt x="11049" y="126"/>
                </a:lnTo>
                <a:lnTo>
                  <a:pt x="2667" y="4445"/>
                </a:lnTo>
                <a:lnTo>
                  <a:pt x="0" y="12953"/>
                </a:lnTo>
                <a:lnTo>
                  <a:pt x="1397" y="15748"/>
                </a:lnTo>
                <a:lnTo>
                  <a:pt x="8636" y="22605"/>
                </a:lnTo>
                <a:lnTo>
                  <a:pt x="15621" y="22478"/>
                </a:lnTo>
                <a:lnTo>
                  <a:pt x="24002" y="18161"/>
                </a:lnTo>
                <a:lnTo>
                  <a:pt x="25273" y="13970"/>
                </a:lnTo>
                <a:lnTo>
                  <a:pt x="25273" y="6858"/>
                </a:lnTo>
                <a:lnTo>
                  <a:pt x="23749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991223" y="3572383"/>
            <a:ext cx="60451" cy="61721"/>
          </a:xfrm>
          <a:custGeom>
            <a:avLst/>
            <a:gdLst/>
            <a:ahLst/>
            <a:cxnLst/>
            <a:rect l="l" t="t" r="r" b="b"/>
            <a:pathLst>
              <a:path w="60451" h="61721">
                <a:moveTo>
                  <a:pt x="57276" y="17779"/>
                </a:moveTo>
                <a:lnTo>
                  <a:pt x="52958" y="9397"/>
                </a:lnTo>
                <a:lnTo>
                  <a:pt x="43052" y="3937"/>
                </a:lnTo>
                <a:lnTo>
                  <a:pt x="34544" y="1269"/>
                </a:lnTo>
                <a:lnTo>
                  <a:pt x="23368" y="0"/>
                </a:lnTo>
                <a:lnTo>
                  <a:pt x="12192" y="5714"/>
                </a:lnTo>
                <a:lnTo>
                  <a:pt x="5206" y="12826"/>
                </a:lnTo>
                <a:lnTo>
                  <a:pt x="1143" y="25653"/>
                </a:lnTo>
                <a:lnTo>
                  <a:pt x="0" y="36829"/>
                </a:lnTo>
                <a:lnTo>
                  <a:pt x="4318" y="45211"/>
                </a:lnTo>
                <a:lnTo>
                  <a:pt x="8635" y="53593"/>
                </a:lnTo>
                <a:lnTo>
                  <a:pt x="18542" y="59054"/>
                </a:lnTo>
                <a:lnTo>
                  <a:pt x="27050" y="61721"/>
                </a:lnTo>
                <a:lnTo>
                  <a:pt x="36829" y="60197"/>
                </a:lnTo>
                <a:lnTo>
                  <a:pt x="48005" y="54482"/>
                </a:lnTo>
                <a:lnTo>
                  <a:pt x="54991" y="47243"/>
                </a:lnTo>
                <a:lnTo>
                  <a:pt x="60451" y="37337"/>
                </a:lnTo>
                <a:lnTo>
                  <a:pt x="60198" y="23367"/>
                </a:lnTo>
                <a:lnTo>
                  <a:pt x="57276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6991223" y="3572383"/>
            <a:ext cx="60451" cy="61721"/>
          </a:xfrm>
          <a:custGeom>
            <a:avLst/>
            <a:gdLst/>
            <a:ahLst/>
            <a:cxnLst/>
            <a:rect l="l" t="t" r="r" b="b"/>
            <a:pathLst>
              <a:path w="60451" h="61721">
                <a:moveTo>
                  <a:pt x="57276" y="17779"/>
                </a:moveTo>
                <a:lnTo>
                  <a:pt x="52958" y="9397"/>
                </a:lnTo>
                <a:lnTo>
                  <a:pt x="43052" y="3937"/>
                </a:lnTo>
                <a:lnTo>
                  <a:pt x="34544" y="1269"/>
                </a:lnTo>
                <a:lnTo>
                  <a:pt x="23368" y="0"/>
                </a:lnTo>
                <a:lnTo>
                  <a:pt x="12192" y="5714"/>
                </a:lnTo>
                <a:lnTo>
                  <a:pt x="5206" y="12826"/>
                </a:lnTo>
                <a:lnTo>
                  <a:pt x="1143" y="25653"/>
                </a:lnTo>
                <a:lnTo>
                  <a:pt x="0" y="36829"/>
                </a:lnTo>
                <a:lnTo>
                  <a:pt x="4318" y="45211"/>
                </a:lnTo>
                <a:lnTo>
                  <a:pt x="8635" y="53593"/>
                </a:lnTo>
                <a:lnTo>
                  <a:pt x="18542" y="59054"/>
                </a:lnTo>
                <a:lnTo>
                  <a:pt x="27050" y="61721"/>
                </a:lnTo>
                <a:lnTo>
                  <a:pt x="36829" y="60197"/>
                </a:lnTo>
                <a:lnTo>
                  <a:pt x="48005" y="54482"/>
                </a:lnTo>
                <a:lnTo>
                  <a:pt x="54991" y="47243"/>
                </a:lnTo>
                <a:lnTo>
                  <a:pt x="60451" y="37337"/>
                </a:lnTo>
                <a:lnTo>
                  <a:pt x="60198" y="23367"/>
                </a:lnTo>
                <a:lnTo>
                  <a:pt x="57276" y="177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7037578" y="3682619"/>
            <a:ext cx="54737" cy="53467"/>
          </a:xfrm>
          <a:custGeom>
            <a:avLst/>
            <a:gdLst/>
            <a:ahLst/>
            <a:cxnLst/>
            <a:rect l="l" t="t" r="r" b="b"/>
            <a:pathLst>
              <a:path w="54737" h="53467">
                <a:moveTo>
                  <a:pt x="51943" y="13715"/>
                </a:moveTo>
                <a:lnTo>
                  <a:pt x="47498" y="5333"/>
                </a:lnTo>
                <a:lnTo>
                  <a:pt x="39116" y="2666"/>
                </a:lnTo>
                <a:lnTo>
                  <a:pt x="30606" y="0"/>
                </a:lnTo>
                <a:lnTo>
                  <a:pt x="23622" y="126"/>
                </a:lnTo>
                <a:lnTo>
                  <a:pt x="10922" y="3047"/>
                </a:lnTo>
                <a:lnTo>
                  <a:pt x="4064" y="10159"/>
                </a:lnTo>
                <a:lnTo>
                  <a:pt x="0" y="22986"/>
                </a:lnTo>
                <a:lnTo>
                  <a:pt x="1524" y="32765"/>
                </a:lnTo>
                <a:lnTo>
                  <a:pt x="4445" y="38353"/>
                </a:lnTo>
                <a:lnTo>
                  <a:pt x="8763" y="46735"/>
                </a:lnTo>
                <a:lnTo>
                  <a:pt x="14477" y="50799"/>
                </a:lnTo>
                <a:lnTo>
                  <a:pt x="22987" y="53466"/>
                </a:lnTo>
                <a:lnTo>
                  <a:pt x="32766" y="51942"/>
                </a:lnTo>
                <a:lnTo>
                  <a:pt x="42545" y="50418"/>
                </a:lnTo>
                <a:lnTo>
                  <a:pt x="52324" y="41782"/>
                </a:lnTo>
                <a:lnTo>
                  <a:pt x="53594" y="30606"/>
                </a:lnTo>
                <a:lnTo>
                  <a:pt x="54737" y="19303"/>
                </a:lnTo>
                <a:lnTo>
                  <a:pt x="5194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7037578" y="3682619"/>
            <a:ext cx="54737" cy="53467"/>
          </a:xfrm>
          <a:custGeom>
            <a:avLst/>
            <a:gdLst/>
            <a:ahLst/>
            <a:cxnLst/>
            <a:rect l="l" t="t" r="r" b="b"/>
            <a:pathLst>
              <a:path w="54737" h="53467">
                <a:moveTo>
                  <a:pt x="51943" y="13715"/>
                </a:moveTo>
                <a:lnTo>
                  <a:pt x="47498" y="5333"/>
                </a:lnTo>
                <a:lnTo>
                  <a:pt x="39116" y="2666"/>
                </a:lnTo>
                <a:lnTo>
                  <a:pt x="30606" y="0"/>
                </a:lnTo>
                <a:lnTo>
                  <a:pt x="23622" y="126"/>
                </a:lnTo>
                <a:lnTo>
                  <a:pt x="10922" y="3047"/>
                </a:lnTo>
                <a:lnTo>
                  <a:pt x="4064" y="10159"/>
                </a:lnTo>
                <a:lnTo>
                  <a:pt x="0" y="22986"/>
                </a:lnTo>
                <a:lnTo>
                  <a:pt x="1524" y="32765"/>
                </a:lnTo>
                <a:lnTo>
                  <a:pt x="4445" y="38353"/>
                </a:lnTo>
                <a:lnTo>
                  <a:pt x="8763" y="46735"/>
                </a:lnTo>
                <a:lnTo>
                  <a:pt x="14477" y="50799"/>
                </a:lnTo>
                <a:lnTo>
                  <a:pt x="22987" y="53466"/>
                </a:lnTo>
                <a:lnTo>
                  <a:pt x="32766" y="51942"/>
                </a:lnTo>
                <a:lnTo>
                  <a:pt x="42545" y="50418"/>
                </a:lnTo>
                <a:lnTo>
                  <a:pt x="52324" y="41782"/>
                </a:lnTo>
                <a:lnTo>
                  <a:pt x="53594" y="30606"/>
                </a:lnTo>
                <a:lnTo>
                  <a:pt x="54737" y="19303"/>
                </a:lnTo>
                <a:lnTo>
                  <a:pt x="51943" y="137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7100824" y="3781552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2318"/>
                </a:moveTo>
                <a:lnTo>
                  <a:pt x="43433" y="6731"/>
                </a:lnTo>
                <a:lnTo>
                  <a:pt x="37719" y="2667"/>
                </a:lnTo>
                <a:lnTo>
                  <a:pt x="29209" y="0"/>
                </a:lnTo>
                <a:lnTo>
                  <a:pt x="19430" y="1524"/>
                </a:lnTo>
                <a:lnTo>
                  <a:pt x="11049" y="5842"/>
                </a:lnTo>
                <a:lnTo>
                  <a:pt x="4191" y="12954"/>
                </a:lnTo>
                <a:lnTo>
                  <a:pt x="0" y="18668"/>
                </a:lnTo>
                <a:lnTo>
                  <a:pt x="1524" y="28448"/>
                </a:lnTo>
                <a:lnTo>
                  <a:pt x="4445" y="34036"/>
                </a:lnTo>
                <a:lnTo>
                  <a:pt x="8762" y="42418"/>
                </a:lnTo>
                <a:lnTo>
                  <a:pt x="14477" y="46609"/>
                </a:lnTo>
                <a:lnTo>
                  <a:pt x="22986" y="49275"/>
                </a:lnTo>
                <a:lnTo>
                  <a:pt x="29972" y="49149"/>
                </a:lnTo>
                <a:lnTo>
                  <a:pt x="41148" y="43306"/>
                </a:lnTo>
                <a:lnTo>
                  <a:pt x="45339" y="37718"/>
                </a:lnTo>
                <a:lnTo>
                  <a:pt x="50800" y="27686"/>
                </a:lnTo>
                <a:lnTo>
                  <a:pt x="49275" y="17906"/>
                </a:lnTo>
                <a:lnTo>
                  <a:pt x="46354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7100824" y="3781552"/>
            <a:ext cx="50800" cy="49275"/>
          </a:xfrm>
          <a:custGeom>
            <a:avLst/>
            <a:gdLst/>
            <a:ahLst/>
            <a:cxnLst/>
            <a:rect l="l" t="t" r="r" b="b"/>
            <a:pathLst>
              <a:path w="50800" h="49275">
                <a:moveTo>
                  <a:pt x="46354" y="12318"/>
                </a:moveTo>
                <a:lnTo>
                  <a:pt x="43433" y="6731"/>
                </a:lnTo>
                <a:lnTo>
                  <a:pt x="37719" y="2667"/>
                </a:lnTo>
                <a:lnTo>
                  <a:pt x="29209" y="0"/>
                </a:lnTo>
                <a:lnTo>
                  <a:pt x="19430" y="1524"/>
                </a:lnTo>
                <a:lnTo>
                  <a:pt x="11049" y="5842"/>
                </a:lnTo>
                <a:lnTo>
                  <a:pt x="4191" y="12954"/>
                </a:lnTo>
                <a:lnTo>
                  <a:pt x="0" y="18668"/>
                </a:lnTo>
                <a:lnTo>
                  <a:pt x="1524" y="28448"/>
                </a:lnTo>
                <a:lnTo>
                  <a:pt x="4445" y="34036"/>
                </a:lnTo>
                <a:lnTo>
                  <a:pt x="8762" y="42418"/>
                </a:lnTo>
                <a:lnTo>
                  <a:pt x="14477" y="46609"/>
                </a:lnTo>
                <a:lnTo>
                  <a:pt x="22986" y="49275"/>
                </a:lnTo>
                <a:lnTo>
                  <a:pt x="29972" y="49149"/>
                </a:lnTo>
                <a:lnTo>
                  <a:pt x="41148" y="43306"/>
                </a:lnTo>
                <a:lnTo>
                  <a:pt x="45339" y="37718"/>
                </a:lnTo>
                <a:lnTo>
                  <a:pt x="50800" y="27686"/>
                </a:lnTo>
                <a:lnTo>
                  <a:pt x="49275" y="17906"/>
                </a:lnTo>
                <a:lnTo>
                  <a:pt x="46354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7180833" y="3868801"/>
            <a:ext cx="44958" cy="42544"/>
          </a:xfrm>
          <a:custGeom>
            <a:avLst/>
            <a:gdLst/>
            <a:ahLst/>
            <a:cxnLst/>
            <a:rect l="l" t="t" r="r" b="b"/>
            <a:pathLst>
              <a:path w="44958" h="42545">
                <a:moveTo>
                  <a:pt x="43561" y="12446"/>
                </a:moveTo>
                <a:lnTo>
                  <a:pt x="39116" y="4191"/>
                </a:lnTo>
                <a:lnTo>
                  <a:pt x="33527" y="0"/>
                </a:lnTo>
                <a:lnTo>
                  <a:pt x="26416" y="126"/>
                </a:lnTo>
                <a:lnTo>
                  <a:pt x="19431" y="254"/>
                </a:lnTo>
                <a:lnTo>
                  <a:pt x="11049" y="4572"/>
                </a:lnTo>
                <a:lnTo>
                  <a:pt x="2667" y="8890"/>
                </a:lnTo>
                <a:lnTo>
                  <a:pt x="0" y="17399"/>
                </a:lnTo>
                <a:lnTo>
                  <a:pt x="1524" y="27178"/>
                </a:lnTo>
                <a:lnTo>
                  <a:pt x="4445" y="32766"/>
                </a:lnTo>
                <a:lnTo>
                  <a:pt x="7366" y="38354"/>
                </a:lnTo>
                <a:lnTo>
                  <a:pt x="13081" y="42544"/>
                </a:lnTo>
                <a:lnTo>
                  <a:pt x="27050" y="42291"/>
                </a:lnTo>
                <a:lnTo>
                  <a:pt x="36957" y="40767"/>
                </a:lnTo>
                <a:lnTo>
                  <a:pt x="41021" y="35051"/>
                </a:lnTo>
                <a:lnTo>
                  <a:pt x="43688" y="26543"/>
                </a:lnTo>
                <a:lnTo>
                  <a:pt x="44958" y="15240"/>
                </a:lnTo>
                <a:lnTo>
                  <a:pt x="43561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7180833" y="3868801"/>
            <a:ext cx="44958" cy="42544"/>
          </a:xfrm>
          <a:custGeom>
            <a:avLst/>
            <a:gdLst/>
            <a:ahLst/>
            <a:cxnLst/>
            <a:rect l="l" t="t" r="r" b="b"/>
            <a:pathLst>
              <a:path w="44958" h="42545">
                <a:moveTo>
                  <a:pt x="43561" y="12446"/>
                </a:moveTo>
                <a:lnTo>
                  <a:pt x="39116" y="4191"/>
                </a:lnTo>
                <a:lnTo>
                  <a:pt x="33527" y="0"/>
                </a:lnTo>
                <a:lnTo>
                  <a:pt x="26416" y="126"/>
                </a:lnTo>
                <a:lnTo>
                  <a:pt x="19431" y="254"/>
                </a:lnTo>
                <a:lnTo>
                  <a:pt x="11049" y="4572"/>
                </a:lnTo>
                <a:lnTo>
                  <a:pt x="2667" y="8890"/>
                </a:lnTo>
                <a:lnTo>
                  <a:pt x="0" y="17399"/>
                </a:lnTo>
                <a:lnTo>
                  <a:pt x="1524" y="27178"/>
                </a:lnTo>
                <a:lnTo>
                  <a:pt x="4445" y="32766"/>
                </a:lnTo>
                <a:lnTo>
                  <a:pt x="7366" y="38354"/>
                </a:lnTo>
                <a:lnTo>
                  <a:pt x="13081" y="42544"/>
                </a:lnTo>
                <a:lnTo>
                  <a:pt x="27050" y="42291"/>
                </a:lnTo>
                <a:lnTo>
                  <a:pt x="36957" y="40767"/>
                </a:lnTo>
                <a:lnTo>
                  <a:pt x="41021" y="35051"/>
                </a:lnTo>
                <a:lnTo>
                  <a:pt x="43688" y="26543"/>
                </a:lnTo>
                <a:lnTo>
                  <a:pt x="44958" y="15240"/>
                </a:lnTo>
                <a:lnTo>
                  <a:pt x="43561" y="1244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7274686" y="3939286"/>
            <a:ext cx="39243" cy="40766"/>
          </a:xfrm>
          <a:custGeom>
            <a:avLst/>
            <a:gdLst/>
            <a:ahLst/>
            <a:cxnLst/>
            <a:rect l="l" t="t" r="r" b="b"/>
            <a:pathLst>
              <a:path w="39243" h="40766">
                <a:moveTo>
                  <a:pt x="3048" y="31241"/>
                </a:moveTo>
                <a:lnTo>
                  <a:pt x="5842" y="36830"/>
                </a:lnTo>
                <a:lnTo>
                  <a:pt x="10160" y="38100"/>
                </a:lnTo>
                <a:lnTo>
                  <a:pt x="18669" y="40766"/>
                </a:lnTo>
                <a:lnTo>
                  <a:pt x="25654" y="40766"/>
                </a:lnTo>
                <a:lnTo>
                  <a:pt x="31242" y="37845"/>
                </a:lnTo>
                <a:lnTo>
                  <a:pt x="35306" y="32131"/>
                </a:lnTo>
                <a:lnTo>
                  <a:pt x="37973" y="23621"/>
                </a:lnTo>
                <a:lnTo>
                  <a:pt x="37973" y="16637"/>
                </a:lnTo>
                <a:lnTo>
                  <a:pt x="39243" y="12445"/>
                </a:lnTo>
                <a:lnTo>
                  <a:pt x="33528" y="8255"/>
                </a:lnTo>
                <a:lnTo>
                  <a:pt x="27940" y="4063"/>
                </a:lnTo>
                <a:lnTo>
                  <a:pt x="22225" y="0"/>
                </a:lnTo>
                <a:lnTo>
                  <a:pt x="15240" y="126"/>
                </a:lnTo>
                <a:lnTo>
                  <a:pt x="6858" y="4444"/>
                </a:lnTo>
                <a:lnTo>
                  <a:pt x="2667" y="10159"/>
                </a:lnTo>
                <a:lnTo>
                  <a:pt x="0" y="18541"/>
                </a:lnTo>
                <a:lnTo>
                  <a:pt x="127" y="25653"/>
                </a:lnTo>
                <a:lnTo>
                  <a:pt x="3048" y="31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7274686" y="3939286"/>
            <a:ext cx="39243" cy="40766"/>
          </a:xfrm>
          <a:custGeom>
            <a:avLst/>
            <a:gdLst/>
            <a:ahLst/>
            <a:cxnLst/>
            <a:rect l="l" t="t" r="r" b="b"/>
            <a:pathLst>
              <a:path w="39243" h="40766">
                <a:moveTo>
                  <a:pt x="3048" y="31241"/>
                </a:moveTo>
                <a:lnTo>
                  <a:pt x="5842" y="36830"/>
                </a:lnTo>
                <a:lnTo>
                  <a:pt x="10160" y="38100"/>
                </a:lnTo>
                <a:lnTo>
                  <a:pt x="18669" y="40766"/>
                </a:lnTo>
                <a:lnTo>
                  <a:pt x="25654" y="40766"/>
                </a:lnTo>
                <a:lnTo>
                  <a:pt x="31242" y="37845"/>
                </a:lnTo>
                <a:lnTo>
                  <a:pt x="35306" y="32131"/>
                </a:lnTo>
                <a:lnTo>
                  <a:pt x="37973" y="23621"/>
                </a:lnTo>
                <a:lnTo>
                  <a:pt x="37973" y="16637"/>
                </a:lnTo>
                <a:lnTo>
                  <a:pt x="39243" y="12445"/>
                </a:lnTo>
                <a:lnTo>
                  <a:pt x="33528" y="8255"/>
                </a:lnTo>
                <a:lnTo>
                  <a:pt x="27940" y="4063"/>
                </a:lnTo>
                <a:lnTo>
                  <a:pt x="22225" y="0"/>
                </a:lnTo>
                <a:lnTo>
                  <a:pt x="15240" y="126"/>
                </a:lnTo>
                <a:lnTo>
                  <a:pt x="6858" y="4444"/>
                </a:lnTo>
                <a:lnTo>
                  <a:pt x="2667" y="10159"/>
                </a:lnTo>
                <a:lnTo>
                  <a:pt x="0" y="18541"/>
                </a:lnTo>
                <a:lnTo>
                  <a:pt x="127" y="25653"/>
                </a:lnTo>
                <a:lnTo>
                  <a:pt x="3048" y="312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7378192" y="3995420"/>
            <a:ext cx="36575" cy="35179"/>
          </a:xfrm>
          <a:custGeom>
            <a:avLst/>
            <a:gdLst/>
            <a:ahLst/>
            <a:cxnLst/>
            <a:rect l="l" t="t" r="r" b="b"/>
            <a:pathLst>
              <a:path w="36575" h="35178">
                <a:moveTo>
                  <a:pt x="33527" y="8254"/>
                </a:moveTo>
                <a:lnTo>
                  <a:pt x="32130" y="5460"/>
                </a:lnTo>
                <a:lnTo>
                  <a:pt x="26415" y="1269"/>
                </a:lnTo>
                <a:lnTo>
                  <a:pt x="19430" y="1396"/>
                </a:lnTo>
                <a:lnTo>
                  <a:pt x="15112" y="0"/>
                </a:lnTo>
                <a:lnTo>
                  <a:pt x="6730" y="4444"/>
                </a:lnTo>
                <a:lnTo>
                  <a:pt x="1142" y="7238"/>
                </a:lnTo>
                <a:lnTo>
                  <a:pt x="1269" y="14350"/>
                </a:lnTo>
                <a:lnTo>
                  <a:pt x="1397" y="21335"/>
                </a:lnTo>
                <a:lnTo>
                  <a:pt x="0" y="25526"/>
                </a:lnTo>
                <a:lnTo>
                  <a:pt x="5714" y="29717"/>
                </a:lnTo>
                <a:lnTo>
                  <a:pt x="11429" y="33908"/>
                </a:lnTo>
                <a:lnTo>
                  <a:pt x="15621" y="35178"/>
                </a:lnTo>
                <a:lnTo>
                  <a:pt x="22732" y="35051"/>
                </a:lnTo>
                <a:lnTo>
                  <a:pt x="28321" y="32257"/>
                </a:lnTo>
                <a:lnTo>
                  <a:pt x="32384" y="26542"/>
                </a:lnTo>
                <a:lnTo>
                  <a:pt x="36575" y="20827"/>
                </a:lnTo>
                <a:lnTo>
                  <a:pt x="36449" y="13842"/>
                </a:lnTo>
                <a:lnTo>
                  <a:pt x="33527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7378192" y="3995420"/>
            <a:ext cx="36575" cy="35179"/>
          </a:xfrm>
          <a:custGeom>
            <a:avLst/>
            <a:gdLst/>
            <a:ahLst/>
            <a:cxnLst/>
            <a:rect l="l" t="t" r="r" b="b"/>
            <a:pathLst>
              <a:path w="36575" h="35178">
                <a:moveTo>
                  <a:pt x="33527" y="8254"/>
                </a:moveTo>
                <a:lnTo>
                  <a:pt x="32130" y="5460"/>
                </a:lnTo>
                <a:lnTo>
                  <a:pt x="26415" y="1269"/>
                </a:lnTo>
                <a:lnTo>
                  <a:pt x="19430" y="1396"/>
                </a:lnTo>
                <a:lnTo>
                  <a:pt x="15112" y="0"/>
                </a:lnTo>
                <a:lnTo>
                  <a:pt x="6730" y="4444"/>
                </a:lnTo>
                <a:lnTo>
                  <a:pt x="1142" y="7238"/>
                </a:lnTo>
                <a:lnTo>
                  <a:pt x="1269" y="14350"/>
                </a:lnTo>
                <a:lnTo>
                  <a:pt x="1397" y="21335"/>
                </a:lnTo>
                <a:lnTo>
                  <a:pt x="0" y="25526"/>
                </a:lnTo>
                <a:lnTo>
                  <a:pt x="5714" y="29717"/>
                </a:lnTo>
                <a:lnTo>
                  <a:pt x="11429" y="33908"/>
                </a:lnTo>
                <a:lnTo>
                  <a:pt x="15621" y="35178"/>
                </a:lnTo>
                <a:lnTo>
                  <a:pt x="22732" y="35051"/>
                </a:lnTo>
                <a:lnTo>
                  <a:pt x="28321" y="32257"/>
                </a:lnTo>
                <a:lnTo>
                  <a:pt x="32384" y="26542"/>
                </a:lnTo>
                <a:lnTo>
                  <a:pt x="36575" y="20827"/>
                </a:lnTo>
                <a:lnTo>
                  <a:pt x="36449" y="13842"/>
                </a:lnTo>
                <a:lnTo>
                  <a:pt x="33527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7489698" y="4031869"/>
            <a:ext cx="32257" cy="30733"/>
          </a:xfrm>
          <a:custGeom>
            <a:avLst/>
            <a:gdLst/>
            <a:ahLst/>
            <a:cxnLst/>
            <a:rect l="l" t="t" r="r" b="b"/>
            <a:pathLst>
              <a:path w="32257" h="30733">
                <a:moveTo>
                  <a:pt x="29463" y="8127"/>
                </a:moveTo>
                <a:lnTo>
                  <a:pt x="22225" y="1269"/>
                </a:lnTo>
                <a:lnTo>
                  <a:pt x="11049" y="0"/>
                </a:lnTo>
                <a:lnTo>
                  <a:pt x="5460" y="2920"/>
                </a:lnTo>
                <a:lnTo>
                  <a:pt x="1270" y="8508"/>
                </a:lnTo>
                <a:lnTo>
                  <a:pt x="0" y="12826"/>
                </a:lnTo>
                <a:lnTo>
                  <a:pt x="0" y="19811"/>
                </a:lnTo>
                <a:lnTo>
                  <a:pt x="1524" y="22605"/>
                </a:lnTo>
                <a:lnTo>
                  <a:pt x="8635" y="29463"/>
                </a:lnTo>
                <a:lnTo>
                  <a:pt x="19938" y="30733"/>
                </a:lnTo>
                <a:lnTo>
                  <a:pt x="25526" y="27812"/>
                </a:lnTo>
                <a:lnTo>
                  <a:pt x="31115" y="25018"/>
                </a:lnTo>
                <a:lnTo>
                  <a:pt x="30987" y="17906"/>
                </a:lnTo>
                <a:lnTo>
                  <a:pt x="32257" y="13715"/>
                </a:lnTo>
                <a:lnTo>
                  <a:pt x="29463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7489698" y="4031869"/>
            <a:ext cx="32257" cy="30733"/>
          </a:xfrm>
          <a:custGeom>
            <a:avLst/>
            <a:gdLst/>
            <a:ahLst/>
            <a:cxnLst/>
            <a:rect l="l" t="t" r="r" b="b"/>
            <a:pathLst>
              <a:path w="32257" h="30733">
                <a:moveTo>
                  <a:pt x="29463" y="8127"/>
                </a:moveTo>
                <a:lnTo>
                  <a:pt x="22225" y="1269"/>
                </a:lnTo>
                <a:lnTo>
                  <a:pt x="11049" y="0"/>
                </a:lnTo>
                <a:lnTo>
                  <a:pt x="5460" y="2920"/>
                </a:lnTo>
                <a:lnTo>
                  <a:pt x="1270" y="8508"/>
                </a:lnTo>
                <a:lnTo>
                  <a:pt x="0" y="12826"/>
                </a:lnTo>
                <a:lnTo>
                  <a:pt x="0" y="19811"/>
                </a:lnTo>
                <a:lnTo>
                  <a:pt x="1524" y="22605"/>
                </a:lnTo>
                <a:lnTo>
                  <a:pt x="8635" y="29463"/>
                </a:lnTo>
                <a:lnTo>
                  <a:pt x="19938" y="30733"/>
                </a:lnTo>
                <a:lnTo>
                  <a:pt x="25526" y="27812"/>
                </a:lnTo>
                <a:lnTo>
                  <a:pt x="31115" y="25018"/>
                </a:lnTo>
                <a:lnTo>
                  <a:pt x="30987" y="17906"/>
                </a:lnTo>
                <a:lnTo>
                  <a:pt x="32257" y="13715"/>
                </a:lnTo>
                <a:lnTo>
                  <a:pt x="29463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7603744" y="4048252"/>
            <a:ext cx="30987" cy="29591"/>
          </a:xfrm>
          <a:custGeom>
            <a:avLst/>
            <a:gdLst/>
            <a:ahLst/>
            <a:cxnLst/>
            <a:rect l="l" t="t" r="r" b="b"/>
            <a:pathLst>
              <a:path w="30987" h="29591">
                <a:moveTo>
                  <a:pt x="30987" y="16764"/>
                </a:moveTo>
                <a:lnTo>
                  <a:pt x="28066" y="11175"/>
                </a:lnTo>
                <a:lnTo>
                  <a:pt x="26670" y="8381"/>
                </a:lnTo>
                <a:lnTo>
                  <a:pt x="22351" y="0"/>
                </a:lnTo>
                <a:lnTo>
                  <a:pt x="12446" y="1524"/>
                </a:lnTo>
                <a:lnTo>
                  <a:pt x="6857" y="4445"/>
                </a:lnTo>
                <a:lnTo>
                  <a:pt x="4190" y="5842"/>
                </a:lnTo>
                <a:lnTo>
                  <a:pt x="0" y="11556"/>
                </a:lnTo>
                <a:lnTo>
                  <a:pt x="126" y="18668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2732" y="28067"/>
                </a:lnTo>
                <a:lnTo>
                  <a:pt x="26924" y="22479"/>
                </a:lnTo>
                <a:lnTo>
                  <a:pt x="30987" y="16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7603744" y="4048252"/>
            <a:ext cx="30987" cy="29591"/>
          </a:xfrm>
          <a:custGeom>
            <a:avLst/>
            <a:gdLst/>
            <a:ahLst/>
            <a:cxnLst/>
            <a:rect l="l" t="t" r="r" b="b"/>
            <a:pathLst>
              <a:path w="30987" h="29591">
                <a:moveTo>
                  <a:pt x="30987" y="16764"/>
                </a:moveTo>
                <a:lnTo>
                  <a:pt x="28066" y="11175"/>
                </a:lnTo>
                <a:lnTo>
                  <a:pt x="26670" y="8381"/>
                </a:lnTo>
                <a:lnTo>
                  <a:pt x="22351" y="0"/>
                </a:lnTo>
                <a:lnTo>
                  <a:pt x="12446" y="1524"/>
                </a:lnTo>
                <a:lnTo>
                  <a:pt x="6857" y="4445"/>
                </a:lnTo>
                <a:lnTo>
                  <a:pt x="4190" y="5842"/>
                </a:lnTo>
                <a:lnTo>
                  <a:pt x="0" y="11556"/>
                </a:lnTo>
                <a:lnTo>
                  <a:pt x="126" y="18668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2732" y="28067"/>
                </a:lnTo>
                <a:lnTo>
                  <a:pt x="26924" y="22479"/>
                </a:lnTo>
                <a:lnTo>
                  <a:pt x="30987" y="16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7720457" y="4046601"/>
            <a:ext cx="26670" cy="25273"/>
          </a:xfrm>
          <a:custGeom>
            <a:avLst/>
            <a:gdLst/>
            <a:ahLst/>
            <a:cxnLst/>
            <a:rect l="l" t="t" r="r" b="b"/>
            <a:pathLst>
              <a:path w="26670" h="25273">
                <a:moveTo>
                  <a:pt x="25146" y="6857"/>
                </a:moveTo>
                <a:lnTo>
                  <a:pt x="18034" y="0"/>
                </a:lnTo>
                <a:lnTo>
                  <a:pt x="11049" y="126"/>
                </a:lnTo>
                <a:lnTo>
                  <a:pt x="3937" y="254"/>
                </a:lnTo>
                <a:lnTo>
                  <a:pt x="2667" y="4444"/>
                </a:lnTo>
                <a:lnTo>
                  <a:pt x="1270" y="8636"/>
                </a:lnTo>
                <a:lnTo>
                  <a:pt x="0" y="12954"/>
                </a:lnTo>
                <a:lnTo>
                  <a:pt x="2794" y="18542"/>
                </a:lnTo>
                <a:lnTo>
                  <a:pt x="8509" y="22606"/>
                </a:lnTo>
                <a:lnTo>
                  <a:pt x="17018" y="25273"/>
                </a:lnTo>
                <a:lnTo>
                  <a:pt x="19812" y="23875"/>
                </a:lnTo>
                <a:lnTo>
                  <a:pt x="23875" y="18161"/>
                </a:lnTo>
                <a:lnTo>
                  <a:pt x="25273" y="13969"/>
                </a:lnTo>
                <a:lnTo>
                  <a:pt x="26670" y="9651"/>
                </a:lnTo>
                <a:lnTo>
                  <a:pt x="25146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7720457" y="4046601"/>
            <a:ext cx="26670" cy="25273"/>
          </a:xfrm>
          <a:custGeom>
            <a:avLst/>
            <a:gdLst/>
            <a:ahLst/>
            <a:cxnLst/>
            <a:rect l="l" t="t" r="r" b="b"/>
            <a:pathLst>
              <a:path w="26670" h="25273">
                <a:moveTo>
                  <a:pt x="25146" y="6857"/>
                </a:moveTo>
                <a:lnTo>
                  <a:pt x="18034" y="0"/>
                </a:lnTo>
                <a:lnTo>
                  <a:pt x="11049" y="126"/>
                </a:lnTo>
                <a:lnTo>
                  <a:pt x="3937" y="254"/>
                </a:lnTo>
                <a:lnTo>
                  <a:pt x="2667" y="4444"/>
                </a:lnTo>
                <a:lnTo>
                  <a:pt x="1270" y="8636"/>
                </a:lnTo>
                <a:lnTo>
                  <a:pt x="0" y="12954"/>
                </a:lnTo>
                <a:lnTo>
                  <a:pt x="2794" y="18542"/>
                </a:lnTo>
                <a:lnTo>
                  <a:pt x="8509" y="22606"/>
                </a:lnTo>
                <a:lnTo>
                  <a:pt x="17018" y="25273"/>
                </a:lnTo>
                <a:lnTo>
                  <a:pt x="19812" y="23875"/>
                </a:lnTo>
                <a:lnTo>
                  <a:pt x="23875" y="18161"/>
                </a:lnTo>
                <a:lnTo>
                  <a:pt x="25273" y="13969"/>
                </a:lnTo>
                <a:lnTo>
                  <a:pt x="26670" y="9651"/>
                </a:lnTo>
                <a:lnTo>
                  <a:pt x="25146" y="685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7832471" y="4021201"/>
            <a:ext cx="25273" cy="25146"/>
          </a:xfrm>
          <a:custGeom>
            <a:avLst/>
            <a:gdLst/>
            <a:ahLst/>
            <a:cxnLst/>
            <a:rect l="l" t="t" r="r" b="b"/>
            <a:pathLst>
              <a:path w="25273" h="25146">
                <a:moveTo>
                  <a:pt x="23875" y="6731"/>
                </a:moveTo>
                <a:lnTo>
                  <a:pt x="18160" y="2667"/>
                </a:lnTo>
                <a:lnTo>
                  <a:pt x="9651" y="0"/>
                </a:lnTo>
                <a:lnTo>
                  <a:pt x="2794" y="7112"/>
                </a:lnTo>
                <a:lnTo>
                  <a:pt x="0" y="15493"/>
                </a:lnTo>
                <a:lnTo>
                  <a:pt x="1524" y="18287"/>
                </a:lnTo>
                <a:lnTo>
                  <a:pt x="7238" y="22479"/>
                </a:lnTo>
                <a:lnTo>
                  <a:pt x="15621" y="25146"/>
                </a:lnTo>
                <a:lnTo>
                  <a:pt x="22605" y="18034"/>
                </a:lnTo>
                <a:lnTo>
                  <a:pt x="25273" y="9525"/>
                </a:lnTo>
                <a:lnTo>
                  <a:pt x="23875" y="67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7832471" y="4021201"/>
            <a:ext cx="25273" cy="25146"/>
          </a:xfrm>
          <a:custGeom>
            <a:avLst/>
            <a:gdLst/>
            <a:ahLst/>
            <a:cxnLst/>
            <a:rect l="l" t="t" r="r" b="b"/>
            <a:pathLst>
              <a:path w="25273" h="25146">
                <a:moveTo>
                  <a:pt x="23875" y="6731"/>
                </a:moveTo>
                <a:lnTo>
                  <a:pt x="18160" y="2667"/>
                </a:lnTo>
                <a:lnTo>
                  <a:pt x="9651" y="0"/>
                </a:lnTo>
                <a:lnTo>
                  <a:pt x="2794" y="7112"/>
                </a:lnTo>
                <a:lnTo>
                  <a:pt x="0" y="15493"/>
                </a:lnTo>
                <a:lnTo>
                  <a:pt x="1524" y="18287"/>
                </a:lnTo>
                <a:lnTo>
                  <a:pt x="7238" y="22479"/>
                </a:lnTo>
                <a:lnTo>
                  <a:pt x="15621" y="25146"/>
                </a:lnTo>
                <a:lnTo>
                  <a:pt x="22605" y="18034"/>
                </a:lnTo>
                <a:lnTo>
                  <a:pt x="25273" y="9525"/>
                </a:lnTo>
                <a:lnTo>
                  <a:pt x="23875" y="67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7180072" y="3721354"/>
            <a:ext cx="50800" cy="50672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6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132" y="37592"/>
                </a:lnTo>
                <a:lnTo>
                  <a:pt x="50800" y="29083"/>
                </a:lnTo>
                <a:lnTo>
                  <a:pt x="50673" y="22098"/>
                </a:lnTo>
                <a:lnTo>
                  <a:pt x="49149" y="12319"/>
                </a:lnTo>
                <a:lnTo>
                  <a:pt x="43433" y="8128"/>
                </a:lnTo>
                <a:lnTo>
                  <a:pt x="36322" y="1270"/>
                </a:lnTo>
                <a:lnTo>
                  <a:pt x="25019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7180072" y="3721354"/>
            <a:ext cx="50800" cy="50672"/>
          </a:xfrm>
          <a:custGeom>
            <a:avLst/>
            <a:gdLst/>
            <a:ahLst/>
            <a:cxnLst/>
            <a:rect l="l" t="t" r="r" b="b"/>
            <a:pathLst>
              <a:path w="50800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6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132" y="37592"/>
                </a:lnTo>
                <a:lnTo>
                  <a:pt x="50800" y="29083"/>
                </a:lnTo>
                <a:lnTo>
                  <a:pt x="50673" y="22098"/>
                </a:lnTo>
                <a:lnTo>
                  <a:pt x="49149" y="12319"/>
                </a:lnTo>
                <a:lnTo>
                  <a:pt x="43433" y="8128"/>
                </a:lnTo>
                <a:lnTo>
                  <a:pt x="36322" y="1270"/>
                </a:lnTo>
                <a:lnTo>
                  <a:pt x="25019" y="0"/>
                </a:lnTo>
                <a:lnTo>
                  <a:pt x="15239" y="1524"/>
                </a:lnTo>
                <a:lnTo>
                  <a:pt x="6857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7131050" y="3641852"/>
            <a:ext cx="45084" cy="43815"/>
          </a:xfrm>
          <a:custGeom>
            <a:avLst/>
            <a:gdLst/>
            <a:ahLst/>
            <a:cxnLst/>
            <a:rect l="l" t="t" r="r" b="b"/>
            <a:pathLst>
              <a:path w="45084" h="43815">
                <a:moveTo>
                  <a:pt x="42164" y="11049"/>
                </a:moveTo>
                <a:lnTo>
                  <a:pt x="39243" y="5461"/>
                </a:lnTo>
                <a:lnTo>
                  <a:pt x="29336" y="0"/>
                </a:lnTo>
                <a:lnTo>
                  <a:pt x="22225" y="127"/>
                </a:lnTo>
                <a:lnTo>
                  <a:pt x="15240" y="254"/>
                </a:lnTo>
                <a:lnTo>
                  <a:pt x="6857" y="4572"/>
                </a:lnTo>
                <a:lnTo>
                  <a:pt x="0" y="11684"/>
                </a:lnTo>
                <a:lnTo>
                  <a:pt x="253" y="32766"/>
                </a:lnTo>
                <a:lnTo>
                  <a:pt x="3175" y="38354"/>
                </a:lnTo>
                <a:lnTo>
                  <a:pt x="13080" y="43815"/>
                </a:lnTo>
                <a:lnTo>
                  <a:pt x="20066" y="43687"/>
                </a:lnTo>
                <a:lnTo>
                  <a:pt x="29972" y="42164"/>
                </a:lnTo>
                <a:lnTo>
                  <a:pt x="38353" y="37846"/>
                </a:lnTo>
                <a:lnTo>
                  <a:pt x="42418" y="32131"/>
                </a:lnTo>
                <a:lnTo>
                  <a:pt x="45084" y="23749"/>
                </a:lnTo>
                <a:lnTo>
                  <a:pt x="44957" y="16637"/>
                </a:lnTo>
                <a:lnTo>
                  <a:pt x="42164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131050" y="3641852"/>
            <a:ext cx="45084" cy="43815"/>
          </a:xfrm>
          <a:custGeom>
            <a:avLst/>
            <a:gdLst/>
            <a:ahLst/>
            <a:cxnLst/>
            <a:rect l="l" t="t" r="r" b="b"/>
            <a:pathLst>
              <a:path w="45084" h="43815">
                <a:moveTo>
                  <a:pt x="42164" y="11049"/>
                </a:moveTo>
                <a:lnTo>
                  <a:pt x="39243" y="5461"/>
                </a:lnTo>
                <a:lnTo>
                  <a:pt x="29336" y="0"/>
                </a:lnTo>
                <a:lnTo>
                  <a:pt x="22225" y="127"/>
                </a:lnTo>
                <a:lnTo>
                  <a:pt x="15240" y="254"/>
                </a:lnTo>
                <a:lnTo>
                  <a:pt x="6857" y="4572"/>
                </a:lnTo>
                <a:lnTo>
                  <a:pt x="0" y="11684"/>
                </a:lnTo>
                <a:lnTo>
                  <a:pt x="253" y="32766"/>
                </a:lnTo>
                <a:lnTo>
                  <a:pt x="3175" y="38354"/>
                </a:lnTo>
                <a:lnTo>
                  <a:pt x="13080" y="43815"/>
                </a:lnTo>
                <a:lnTo>
                  <a:pt x="20066" y="43687"/>
                </a:lnTo>
                <a:lnTo>
                  <a:pt x="29972" y="42164"/>
                </a:lnTo>
                <a:lnTo>
                  <a:pt x="38353" y="37846"/>
                </a:lnTo>
                <a:lnTo>
                  <a:pt x="42418" y="32131"/>
                </a:lnTo>
                <a:lnTo>
                  <a:pt x="45084" y="23749"/>
                </a:lnTo>
                <a:lnTo>
                  <a:pt x="44957" y="16637"/>
                </a:lnTo>
                <a:lnTo>
                  <a:pt x="42164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7094601" y="3551174"/>
            <a:ext cx="42291" cy="43561"/>
          </a:xfrm>
          <a:custGeom>
            <a:avLst/>
            <a:gdLst/>
            <a:ahLst/>
            <a:cxnLst/>
            <a:rect l="l" t="t" r="r" b="b"/>
            <a:pathLst>
              <a:path w="42291" h="43561">
                <a:moveTo>
                  <a:pt x="39243" y="12318"/>
                </a:moveTo>
                <a:lnTo>
                  <a:pt x="36449" y="6858"/>
                </a:lnTo>
                <a:lnTo>
                  <a:pt x="30733" y="2666"/>
                </a:lnTo>
                <a:lnTo>
                  <a:pt x="22225" y="0"/>
                </a:lnTo>
                <a:lnTo>
                  <a:pt x="12446" y="1524"/>
                </a:lnTo>
                <a:lnTo>
                  <a:pt x="8254" y="7238"/>
                </a:lnTo>
                <a:lnTo>
                  <a:pt x="4191" y="12953"/>
                </a:lnTo>
                <a:lnTo>
                  <a:pt x="0" y="18541"/>
                </a:lnTo>
                <a:lnTo>
                  <a:pt x="126" y="25653"/>
                </a:lnTo>
                <a:lnTo>
                  <a:pt x="3048" y="31241"/>
                </a:lnTo>
                <a:lnTo>
                  <a:pt x="5969" y="36829"/>
                </a:lnTo>
                <a:lnTo>
                  <a:pt x="11556" y="40893"/>
                </a:lnTo>
                <a:lnTo>
                  <a:pt x="20066" y="43561"/>
                </a:lnTo>
                <a:lnTo>
                  <a:pt x="27050" y="43434"/>
                </a:lnTo>
                <a:lnTo>
                  <a:pt x="35432" y="39115"/>
                </a:lnTo>
                <a:lnTo>
                  <a:pt x="39624" y="33400"/>
                </a:lnTo>
                <a:lnTo>
                  <a:pt x="42291" y="25018"/>
                </a:lnTo>
                <a:lnTo>
                  <a:pt x="42164" y="17906"/>
                </a:lnTo>
                <a:lnTo>
                  <a:pt x="39243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094601" y="3551174"/>
            <a:ext cx="42291" cy="43561"/>
          </a:xfrm>
          <a:custGeom>
            <a:avLst/>
            <a:gdLst/>
            <a:ahLst/>
            <a:cxnLst/>
            <a:rect l="l" t="t" r="r" b="b"/>
            <a:pathLst>
              <a:path w="42291" h="43561">
                <a:moveTo>
                  <a:pt x="39243" y="12318"/>
                </a:moveTo>
                <a:lnTo>
                  <a:pt x="36449" y="6858"/>
                </a:lnTo>
                <a:lnTo>
                  <a:pt x="30733" y="2666"/>
                </a:lnTo>
                <a:lnTo>
                  <a:pt x="22225" y="0"/>
                </a:lnTo>
                <a:lnTo>
                  <a:pt x="12446" y="1524"/>
                </a:lnTo>
                <a:lnTo>
                  <a:pt x="8254" y="7238"/>
                </a:lnTo>
                <a:lnTo>
                  <a:pt x="4191" y="12953"/>
                </a:lnTo>
                <a:lnTo>
                  <a:pt x="0" y="18541"/>
                </a:lnTo>
                <a:lnTo>
                  <a:pt x="126" y="25653"/>
                </a:lnTo>
                <a:lnTo>
                  <a:pt x="3048" y="31241"/>
                </a:lnTo>
                <a:lnTo>
                  <a:pt x="5969" y="36829"/>
                </a:lnTo>
                <a:lnTo>
                  <a:pt x="11556" y="40893"/>
                </a:lnTo>
                <a:lnTo>
                  <a:pt x="20066" y="43561"/>
                </a:lnTo>
                <a:lnTo>
                  <a:pt x="27050" y="43434"/>
                </a:lnTo>
                <a:lnTo>
                  <a:pt x="35432" y="39115"/>
                </a:lnTo>
                <a:lnTo>
                  <a:pt x="39624" y="33400"/>
                </a:lnTo>
                <a:lnTo>
                  <a:pt x="42291" y="25018"/>
                </a:lnTo>
                <a:lnTo>
                  <a:pt x="42164" y="17906"/>
                </a:lnTo>
                <a:lnTo>
                  <a:pt x="39243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076440" y="3459988"/>
            <a:ext cx="36575" cy="36702"/>
          </a:xfrm>
          <a:custGeom>
            <a:avLst/>
            <a:gdLst/>
            <a:ahLst/>
            <a:cxnLst/>
            <a:rect l="l" t="t" r="r" b="b"/>
            <a:pathLst>
              <a:path w="36575" h="36702">
                <a:moveTo>
                  <a:pt x="33527" y="9778"/>
                </a:moveTo>
                <a:lnTo>
                  <a:pt x="32130" y="6985"/>
                </a:lnTo>
                <a:lnTo>
                  <a:pt x="25018" y="0"/>
                </a:lnTo>
                <a:lnTo>
                  <a:pt x="10921" y="253"/>
                </a:lnTo>
                <a:lnTo>
                  <a:pt x="5333" y="3175"/>
                </a:lnTo>
                <a:lnTo>
                  <a:pt x="1269" y="8762"/>
                </a:lnTo>
                <a:lnTo>
                  <a:pt x="1269" y="15875"/>
                </a:lnTo>
                <a:lnTo>
                  <a:pt x="0" y="20065"/>
                </a:lnTo>
                <a:lnTo>
                  <a:pt x="126" y="27050"/>
                </a:lnTo>
                <a:lnTo>
                  <a:pt x="5714" y="31241"/>
                </a:lnTo>
                <a:lnTo>
                  <a:pt x="11429" y="35306"/>
                </a:lnTo>
                <a:lnTo>
                  <a:pt x="15748" y="36702"/>
                </a:lnTo>
                <a:lnTo>
                  <a:pt x="25526" y="35178"/>
                </a:lnTo>
                <a:lnTo>
                  <a:pt x="31114" y="32258"/>
                </a:lnTo>
                <a:lnTo>
                  <a:pt x="35178" y="26542"/>
                </a:lnTo>
                <a:lnTo>
                  <a:pt x="36575" y="22351"/>
                </a:lnTo>
                <a:lnTo>
                  <a:pt x="36449" y="15366"/>
                </a:lnTo>
                <a:lnTo>
                  <a:pt x="33527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076440" y="3459988"/>
            <a:ext cx="36575" cy="36702"/>
          </a:xfrm>
          <a:custGeom>
            <a:avLst/>
            <a:gdLst/>
            <a:ahLst/>
            <a:cxnLst/>
            <a:rect l="l" t="t" r="r" b="b"/>
            <a:pathLst>
              <a:path w="36575" h="36702">
                <a:moveTo>
                  <a:pt x="33527" y="9778"/>
                </a:moveTo>
                <a:lnTo>
                  <a:pt x="32130" y="6985"/>
                </a:lnTo>
                <a:lnTo>
                  <a:pt x="25018" y="0"/>
                </a:lnTo>
                <a:lnTo>
                  <a:pt x="10921" y="253"/>
                </a:lnTo>
                <a:lnTo>
                  <a:pt x="5333" y="3175"/>
                </a:lnTo>
                <a:lnTo>
                  <a:pt x="1269" y="8762"/>
                </a:lnTo>
                <a:lnTo>
                  <a:pt x="1269" y="15875"/>
                </a:lnTo>
                <a:lnTo>
                  <a:pt x="0" y="20065"/>
                </a:lnTo>
                <a:lnTo>
                  <a:pt x="126" y="27050"/>
                </a:lnTo>
                <a:lnTo>
                  <a:pt x="5714" y="31241"/>
                </a:lnTo>
                <a:lnTo>
                  <a:pt x="11429" y="35306"/>
                </a:lnTo>
                <a:lnTo>
                  <a:pt x="15748" y="36702"/>
                </a:lnTo>
                <a:lnTo>
                  <a:pt x="25526" y="35178"/>
                </a:lnTo>
                <a:lnTo>
                  <a:pt x="31114" y="32258"/>
                </a:lnTo>
                <a:lnTo>
                  <a:pt x="35178" y="26542"/>
                </a:lnTo>
                <a:lnTo>
                  <a:pt x="36575" y="22351"/>
                </a:lnTo>
                <a:lnTo>
                  <a:pt x="36449" y="15366"/>
                </a:lnTo>
                <a:lnTo>
                  <a:pt x="33527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073519" y="3363214"/>
            <a:ext cx="33781" cy="35051"/>
          </a:xfrm>
          <a:custGeom>
            <a:avLst/>
            <a:gdLst/>
            <a:ahLst/>
            <a:cxnLst/>
            <a:rect l="l" t="t" r="r" b="b"/>
            <a:pathLst>
              <a:path w="33781" h="35051">
                <a:moveTo>
                  <a:pt x="32257" y="9525"/>
                </a:moveTo>
                <a:lnTo>
                  <a:pt x="30733" y="6731"/>
                </a:lnTo>
                <a:lnTo>
                  <a:pt x="25146" y="2666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714"/>
                </a:lnTo>
                <a:lnTo>
                  <a:pt x="1397" y="11430"/>
                </a:lnTo>
                <a:lnTo>
                  <a:pt x="0" y="15621"/>
                </a:lnTo>
                <a:lnTo>
                  <a:pt x="1524" y="25526"/>
                </a:lnTo>
                <a:lnTo>
                  <a:pt x="4445" y="31114"/>
                </a:lnTo>
                <a:lnTo>
                  <a:pt x="8635" y="32385"/>
                </a:lnTo>
                <a:lnTo>
                  <a:pt x="17145" y="35051"/>
                </a:lnTo>
                <a:lnTo>
                  <a:pt x="22732" y="32258"/>
                </a:lnTo>
                <a:lnTo>
                  <a:pt x="28321" y="29337"/>
                </a:lnTo>
                <a:lnTo>
                  <a:pt x="31114" y="27812"/>
                </a:lnTo>
                <a:lnTo>
                  <a:pt x="33781" y="19431"/>
                </a:lnTo>
                <a:lnTo>
                  <a:pt x="32257" y="95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7073519" y="3363214"/>
            <a:ext cx="33781" cy="35051"/>
          </a:xfrm>
          <a:custGeom>
            <a:avLst/>
            <a:gdLst/>
            <a:ahLst/>
            <a:cxnLst/>
            <a:rect l="l" t="t" r="r" b="b"/>
            <a:pathLst>
              <a:path w="33781" h="35051">
                <a:moveTo>
                  <a:pt x="32257" y="9525"/>
                </a:moveTo>
                <a:lnTo>
                  <a:pt x="30733" y="6731"/>
                </a:lnTo>
                <a:lnTo>
                  <a:pt x="25146" y="2666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714"/>
                </a:lnTo>
                <a:lnTo>
                  <a:pt x="1397" y="11430"/>
                </a:lnTo>
                <a:lnTo>
                  <a:pt x="0" y="15621"/>
                </a:lnTo>
                <a:lnTo>
                  <a:pt x="1524" y="25526"/>
                </a:lnTo>
                <a:lnTo>
                  <a:pt x="4445" y="31114"/>
                </a:lnTo>
                <a:lnTo>
                  <a:pt x="8635" y="32385"/>
                </a:lnTo>
                <a:lnTo>
                  <a:pt x="17145" y="35051"/>
                </a:lnTo>
                <a:lnTo>
                  <a:pt x="22732" y="32258"/>
                </a:lnTo>
                <a:lnTo>
                  <a:pt x="28321" y="29337"/>
                </a:lnTo>
                <a:lnTo>
                  <a:pt x="31114" y="27812"/>
                </a:lnTo>
                <a:lnTo>
                  <a:pt x="33781" y="19431"/>
                </a:lnTo>
                <a:lnTo>
                  <a:pt x="32257" y="95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087616" y="3267329"/>
            <a:ext cx="30987" cy="32512"/>
          </a:xfrm>
          <a:custGeom>
            <a:avLst/>
            <a:gdLst/>
            <a:ahLst/>
            <a:cxnLst/>
            <a:rect l="l" t="t" r="r" b="b"/>
            <a:pathLst>
              <a:path w="30987" h="32512">
                <a:moveTo>
                  <a:pt x="5460" y="5842"/>
                </a:moveTo>
                <a:lnTo>
                  <a:pt x="0" y="15748"/>
                </a:lnTo>
                <a:lnTo>
                  <a:pt x="1524" y="25526"/>
                </a:lnTo>
                <a:lnTo>
                  <a:pt x="5714" y="26924"/>
                </a:lnTo>
                <a:lnTo>
                  <a:pt x="8635" y="32512"/>
                </a:lnTo>
                <a:lnTo>
                  <a:pt x="22732" y="32258"/>
                </a:lnTo>
                <a:lnTo>
                  <a:pt x="24002" y="28067"/>
                </a:lnTo>
                <a:lnTo>
                  <a:pt x="30987" y="20955"/>
                </a:lnTo>
                <a:lnTo>
                  <a:pt x="29336" y="11049"/>
                </a:lnTo>
                <a:lnTo>
                  <a:pt x="26542" y="5587"/>
                </a:lnTo>
                <a:lnTo>
                  <a:pt x="22225" y="4191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087616" y="3267329"/>
            <a:ext cx="30987" cy="32512"/>
          </a:xfrm>
          <a:custGeom>
            <a:avLst/>
            <a:gdLst/>
            <a:ahLst/>
            <a:cxnLst/>
            <a:rect l="l" t="t" r="r" b="b"/>
            <a:pathLst>
              <a:path w="30987" h="32512">
                <a:moveTo>
                  <a:pt x="5460" y="5842"/>
                </a:moveTo>
                <a:lnTo>
                  <a:pt x="0" y="15748"/>
                </a:lnTo>
                <a:lnTo>
                  <a:pt x="1524" y="25526"/>
                </a:lnTo>
                <a:lnTo>
                  <a:pt x="5714" y="26924"/>
                </a:lnTo>
                <a:lnTo>
                  <a:pt x="8635" y="32512"/>
                </a:lnTo>
                <a:lnTo>
                  <a:pt x="22732" y="32258"/>
                </a:lnTo>
                <a:lnTo>
                  <a:pt x="24002" y="28067"/>
                </a:lnTo>
                <a:lnTo>
                  <a:pt x="30987" y="20955"/>
                </a:lnTo>
                <a:lnTo>
                  <a:pt x="29336" y="11049"/>
                </a:lnTo>
                <a:lnTo>
                  <a:pt x="26542" y="5587"/>
                </a:lnTo>
                <a:lnTo>
                  <a:pt x="22225" y="4191"/>
                </a:lnTo>
                <a:lnTo>
                  <a:pt x="16636" y="0"/>
                </a:lnTo>
                <a:lnTo>
                  <a:pt x="11049" y="2921"/>
                </a:lnTo>
                <a:lnTo>
                  <a:pt x="5460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119874" y="3177032"/>
            <a:ext cx="26797" cy="29463"/>
          </a:xfrm>
          <a:custGeom>
            <a:avLst/>
            <a:gdLst/>
            <a:ahLst/>
            <a:cxnLst/>
            <a:rect l="l" t="t" r="r" b="b"/>
            <a:pathLst>
              <a:path w="26797" h="29463">
                <a:moveTo>
                  <a:pt x="4191" y="5714"/>
                </a:move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635" y="28193"/>
                </a:lnTo>
                <a:lnTo>
                  <a:pt x="12953" y="29463"/>
                </a:lnTo>
                <a:lnTo>
                  <a:pt x="18542" y="26542"/>
                </a:lnTo>
                <a:lnTo>
                  <a:pt x="21335" y="25145"/>
                </a:lnTo>
                <a:lnTo>
                  <a:pt x="26797" y="15239"/>
                </a:lnTo>
                <a:lnTo>
                  <a:pt x="26670" y="8127"/>
                </a:lnTo>
                <a:lnTo>
                  <a:pt x="22478" y="6857"/>
                </a:lnTo>
                <a:lnTo>
                  <a:pt x="19557" y="1269"/>
                </a:lnTo>
                <a:lnTo>
                  <a:pt x="12573" y="1396"/>
                </a:lnTo>
                <a:lnTo>
                  <a:pt x="8254" y="0"/>
                </a:lnTo>
                <a:lnTo>
                  <a:pt x="4191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119874" y="3177032"/>
            <a:ext cx="26797" cy="29463"/>
          </a:xfrm>
          <a:custGeom>
            <a:avLst/>
            <a:gdLst/>
            <a:ahLst/>
            <a:cxnLst/>
            <a:rect l="l" t="t" r="r" b="b"/>
            <a:pathLst>
              <a:path w="26797" h="29463">
                <a:moveTo>
                  <a:pt x="4191" y="5714"/>
                </a:move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635" y="28193"/>
                </a:lnTo>
                <a:lnTo>
                  <a:pt x="12953" y="29463"/>
                </a:lnTo>
                <a:lnTo>
                  <a:pt x="18542" y="26542"/>
                </a:lnTo>
                <a:lnTo>
                  <a:pt x="21335" y="25145"/>
                </a:lnTo>
                <a:lnTo>
                  <a:pt x="26797" y="15239"/>
                </a:lnTo>
                <a:lnTo>
                  <a:pt x="26670" y="8127"/>
                </a:lnTo>
                <a:lnTo>
                  <a:pt x="22478" y="6857"/>
                </a:lnTo>
                <a:lnTo>
                  <a:pt x="19557" y="1269"/>
                </a:lnTo>
                <a:lnTo>
                  <a:pt x="12573" y="1396"/>
                </a:lnTo>
                <a:lnTo>
                  <a:pt x="8254" y="0"/>
                </a:lnTo>
                <a:lnTo>
                  <a:pt x="4191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7165085" y="3093466"/>
            <a:ext cx="25273" cy="23749"/>
          </a:xfrm>
          <a:custGeom>
            <a:avLst/>
            <a:gdLst/>
            <a:ahLst/>
            <a:cxnLst/>
            <a:rect l="l" t="t" r="r" b="b"/>
            <a:pathLst>
              <a:path w="25273" h="23749">
                <a:moveTo>
                  <a:pt x="22352" y="6858"/>
                </a:moveTo>
                <a:lnTo>
                  <a:pt x="20955" y="4063"/>
                </a:lnTo>
                <a:lnTo>
                  <a:pt x="19431" y="1270"/>
                </a:lnTo>
                <a:lnTo>
                  <a:pt x="12446" y="1270"/>
                </a:lnTo>
                <a:lnTo>
                  <a:pt x="8255" y="0"/>
                </a:lnTo>
                <a:lnTo>
                  <a:pt x="2667" y="2921"/>
                </a:lnTo>
                <a:lnTo>
                  <a:pt x="0" y="11303"/>
                </a:lnTo>
                <a:lnTo>
                  <a:pt x="2794" y="16891"/>
                </a:lnTo>
                <a:lnTo>
                  <a:pt x="4318" y="19685"/>
                </a:lnTo>
                <a:lnTo>
                  <a:pt x="5715" y="22479"/>
                </a:lnTo>
                <a:lnTo>
                  <a:pt x="12827" y="22351"/>
                </a:lnTo>
                <a:lnTo>
                  <a:pt x="17018" y="23749"/>
                </a:lnTo>
                <a:lnTo>
                  <a:pt x="22606" y="20828"/>
                </a:lnTo>
                <a:lnTo>
                  <a:pt x="25273" y="12446"/>
                </a:lnTo>
                <a:lnTo>
                  <a:pt x="22352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7165085" y="3093466"/>
            <a:ext cx="25273" cy="23749"/>
          </a:xfrm>
          <a:custGeom>
            <a:avLst/>
            <a:gdLst/>
            <a:ahLst/>
            <a:cxnLst/>
            <a:rect l="l" t="t" r="r" b="b"/>
            <a:pathLst>
              <a:path w="25273" h="23749">
                <a:moveTo>
                  <a:pt x="22352" y="6858"/>
                </a:moveTo>
                <a:lnTo>
                  <a:pt x="20955" y="4063"/>
                </a:lnTo>
                <a:lnTo>
                  <a:pt x="19431" y="1270"/>
                </a:lnTo>
                <a:lnTo>
                  <a:pt x="12446" y="1270"/>
                </a:lnTo>
                <a:lnTo>
                  <a:pt x="8255" y="0"/>
                </a:lnTo>
                <a:lnTo>
                  <a:pt x="2667" y="2921"/>
                </a:lnTo>
                <a:lnTo>
                  <a:pt x="0" y="11303"/>
                </a:lnTo>
                <a:lnTo>
                  <a:pt x="2794" y="16891"/>
                </a:lnTo>
                <a:lnTo>
                  <a:pt x="4318" y="19685"/>
                </a:lnTo>
                <a:lnTo>
                  <a:pt x="5715" y="22479"/>
                </a:lnTo>
                <a:lnTo>
                  <a:pt x="12827" y="22351"/>
                </a:lnTo>
                <a:lnTo>
                  <a:pt x="17018" y="23749"/>
                </a:lnTo>
                <a:lnTo>
                  <a:pt x="22606" y="20828"/>
                </a:lnTo>
                <a:lnTo>
                  <a:pt x="25273" y="12446"/>
                </a:lnTo>
                <a:lnTo>
                  <a:pt x="22352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7227189" y="3018028"/>
            <a:ext cx="19684" cy="21082"/>
          </a:xfrm>
          <a:custGeom>
            <a:avLst/>
            <a:gdLst/>
            <a:ahLst/>
            <a:cxnLst/>
            <a:rect l="l" t="t" r="r" b="b"/>
            <a:pathLst>
              <a:path w="19684" h="21082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0" y="8509"/>
                </a:lnTo>
                <a:lnTo>
                  <a:pt x="0" y="15621"/>
                </a:lnTo>
                <a:lnTo>
                  <a:pt x="1524" y="18414"/>
                </a:lnTo>
                <a:lnTo>
                  <a:pt x="9905" y="21082"/>
                </a:lnTo>
                <a:lnTo>
                  <a:pt x="18287" y="16763"/>
                </a:lnTo>
                <a:lnTo>
                  <a:pt x="19684" y="12446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7227189" y="3018028"/>
            <a:ext cx="19684" cy="21082"/>
          </a:xfrm>
          <a:custGeom>
            <a:avLst/>
            <a:gdLst/>
            <a:ahLst/>
            <a:cxnLst/>
            <a:rect l="l" t="t" r="r" b="b"/>
            <a:pathLst>
              <a:path w="19684" h="21082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0" y="8509"/>
                </a:lnTo>
                <a:lnTo>
                  <a:pt x="0" y="15621"/>
                </a:lnTo>
                <a:lnTo>
                  <a:pt x="1524" y="18414"/>
                </a:lnTo>
                <a:lnTo>
                  <a:pt x="9905" y="21082"/>
                </a:lnTo>
                <a:lnTo>
                  <a:pt x="18287" y="16763"/>
                </a:lnTo>
                <a:lnTo>
                  <a:pt x="19684" y="12446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7299198" y="2952241"/>
            <a:ext cx="19811" cy="21082"/>
          </a:xfrm>
          <a:custGeom>
            <a:avLst/>
            <a:gdLst/>
            <a:ahLst/>
            <a:cxnLst/>
            <a:rect l="l" t="t" r="r" b="b"/>
            <a:pathLst>
              <a:path w="19811" h="21082">
                <a:moveTo>
                  <a:pt x="19684" y="5461"/>
                </a:moveTo>
                <a:lnTo>
                  <a:pt x="18287" y="2667"/>
                </a:lnTo>
                <a:lnTo>
                  <a:pt x="9778" y="0"/>
                </a:lnTo>
                <a:lnTo>
                  <a:pt x="4191" y="2921"/>
                </a:lnTo>
                <a:lnTo>
                  <a:pt x="0" y="8636"/>
                </a:lnTo>
                <a:lnTo>
                  <a:pt x="126" y="15621"/>
                </a:lnTo>
                <a:lnTo>
                  <a:pt x="1650" y="18415"/>
                </a:lnTo>
                <a:lnTo>
                  <a:pt x="10032" y="21082"/>
                </a:lnTo>
                <a:lnTo>
                  <a:pt x="15621" y="18161"/>
                </a:lnTo>
                <a:lnTo>
                  <a:pt x="19811" y="12573"/>
                </a:lnTo>
                <a:lnTo>
                  <a:pt x="19684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7299198" y="2952241"/>
            <a:ext cx="19811" cy="21082"/>
          </a:xfrm>
          <a:custGeom>
            <a:avLst/>
            <a:gdLst/>
            <a:ahLst/>
            <a:cxnLst/>
            <a:rect l="l" t="t" r="r" b="b"/>
            <a:pathLst>
              <a:path w="19811" h="21082">
                <a:moveTo>
                  <a:pt x="19684" y="5461"/>
                </a:moveTo>
                <a:lnTo>
                  <a:pt x="18287" y="2667"/>
                </a:lnTo>
                <a:lnTo>
                  <a:pt x="9778" y="0"/>
                </a:lnTo>
                <a:lnTo>
                  <a:pt x="4191" y="2921"/>
                </a:lnTo>
                <a:lnTo>
                  <a:pt x="0" y="8636"/>
                </a:lnTo>
                <a:lnTo>
                  <a:pt x="126" y="15621"/>
                </a:lnTo>
                <a:lnTo>
                  <a:pt x="1650" y="18415"/>
                </a:lnTo>
                <a:lnTo>
                  <a:pt x="10032" y="21082"/>
                </a:lnTo>
                <a:lnTo>
                  <a:pt x="15621" y="18161"/>
                </a:lnTo>
                <a:lnTo>
                  <a:pt x="19811" y="12573"/>
                </a:lnTo>
                <a:lnTo>
                  <a:pt x="19684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7245858" y="3793490"/>
            <a:ext cx="50673" cy="50673"/>
          </a:xfrm>
          <a:custGeom>
            <a:avLst/>
            <a:gdLst/>
            <a:ahLst/>
            <a:cxnLst/>
            <a:rect l="l" t="t" r="r" b="b"/>
            <a:pathLst>
              <a:path w="50673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7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006" y="37592"/>
                </a:lnTo>
                <a:lnTo>
                  <a:pt x="50673" y="29083"/>
                </a:lnTo>
                <a:lnTo>
                  <a:pt x="49149" y="19304"/>
                </a:lnTo>
                <a:lnTo>
                  <a:pt x="49022" y="12318"/>
                </a:lnTo>
                <a:lnTo>
                  <a:pt x="43434" y="8128"/>
                </a:lnTo>
                <a:lnTo>
                  <a:pt x="36195" y="1270"/>
                </a:lnTo>
                <a:lnTo>
                  <a:pt x="25019" y="0"/>
                </a:lnTo>
                <a:lnTo>
                  <a:pt x="15113" y="1524"/>
                </a:lnTo>
                <a:lnTo>
                  <a:pt x="6858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7245858" y="3793490"/>
            <a:ext cx="50673" cy="50673"/>
          </a:xfrm>
          <a:custGeom>
            <a:avLst/>
            <a:gdLst/>
            <a:ahLst/>
            <a:cxnLst/>
            <a:rect l="l" t="t" r="r" b="b"/>
            <a:pathLst>
              <a:path w="50673" h="50673">
                <a:moveTo>
                  <a:pt x="126" y="27051"/>
                </a:moveTo>
                <a:lnTo>
                  <a:pt x="1650" y="36830"/>
                </a:lnTo>
                <a:lnTo>
                  <a:pt x="4572" y="42418"/>
                </a:lnTo>
                <a:lnTo>
                  <a:pt x="14477" y="47879"/>
                </a:lnTo>
                <a:lnTo>
                  <a:pt x="22987" y="50673"/>
                </a:lnTo>
                <a:lnTo>
                  <a:pt x="32766" y="49022"/>
                </a:lnTo>
                <a:lnTo>
                  <a:pt x="41148" y="44704"/>
                </a:lnTo>
                <a:lnTo>
                  <a:pt x="48006" y="37592"/>
                </a:lnTo>
                <a:lnTo>
                  <a:pt x="50673" y="29083"/>
                </a:lnTo>
                <a:lnTo>
                  <a:pt x="49149" y="19304"/>
                </a:lnTo>
                <a:lnTo>
                  <a:pt x="49022" y="12318"/>
                </a:lnTo>
                <a:lnTo>
                  <a:pt x="43434" y="8128"/>
                </a:lnTo>
                <a:lnTo>
                  <a:pt x="36195" y="1270"/>
                </a:lnTo>
                <a:lnTo>
                  <a:pt x="25019" y="0"/>
                </a:lnTo>
                <a:lnTo>
                  <a:pt x="15113" y="1524"/>
                </a:lnTo>
                <a:lnTo>
                  <a:pt x="6858" y="5842"/>
                </a:lnTo>
                <a:lnTo>
                  <a:pt x="2667" y="11557"/>
                </a:lnTo>
                <a:lnTo>
                  <a:pt x="0" y="20066"/>
                </a:lnTo>
                <a:lnTo>
                  <a:pt x="126" y="270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7322693" y="3852799"/>
            <a:ext cx="46608" cy="46355"/>
          </a:xfrm>
          <a:custGeom>
            <a:avLst/>
            <a:gdLst/>
            <a:ahLst/>
            <a:cxnLst/>
            <a:rect l="l" t="t" r="r" b="b"/>
            <a:pathLst>
              <a:path w="46608" h="46354">
                <a:moveTo>
                  <a:pt x="4445" y="35432"/>
                </a:moveTo>
                <a:lnTo>
                  <a:pt x="7238" y="41020"/>
                </a:lnTo>
                <a:lnTo>
                  <a:pt x="15748" y="43687"/>
                </a:lnTo>
                <a:lnTo>
                  <a:pt x="24256" y="46355"/>
                </a:lnTo>
                <a:lnTo>
                  <a:pt x="31241" y="46227"/>
                </a:lnTo>
                <a:lnTo>
                  <a:pt x="39624" y="41909"/>
                </a:lnTo>
                <a:lnTo>
                  <a:pt x="46608" y="34798"/>
                </a:lnTo>
                <a:lnTo>
                  <a:pt x="46354" y="20700"/>
                </a:lnTo>
                <a:lnTo>
                  <a:pt x="46227" y="13715"/>
                </a:lnTo>
                <a:lnTo>
                  <a:pt x="43306" y="8127"/>
                </a:lnTo>
                <a:lnTo>
                  <a:pt x="33400" y="2667"/>
                </a:lnTo>
                <a:lnTo>
                  <a:pt x="24891" y="0"/>
                </a:lnTo>
                <a:lnTo>
                  <a:pt x="16509" y="4318"/>
                </a:lnTo>
                <a:lnTo>
                  <a:pt x="11049" y="7238"/>
                </a:lnTo>
                <a:lnTo>
                  <a:pt x="4063" y="14350"/>
                </a:lnTo>
                <a:lnTo>
                  <a:pt x="2666" y="18542"/>
                </a:lnTo>
                <a:lnTo>
                  <a:pt x="0" y="27050"/>
                </a:lnTo>
                <a:lnTo>
                  <a:pt x="4445" y="3543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322693" y="3852799"/>
            <a:ext cx="46608" cy="46355"/>
          </a:xfrm>
          <a:custGeom>
            <a:avLst/>
            <a:gdLst/>
            <a:ahLst/>
            <a:cxnLst/>
            <a:rect l="l" t="t" r="r" b="b"/>
            <a:pathLst>
              <a:path w="46608" h="46354">
                <a:moveTo>
                  <a:pt x="4445" y="35432"/>
                </a:moveTo>
                <a:lnTo>
                  <a:pt x="7238" y="41020"/>
                </a:lnTo>
                <a:lnTo>
                  <a:pt x="15748" y="43687"/>
                </a:lnTo>
                <a:lnTo>
                  <a:pt x="24256" y="46355"/>
                </a:lnTo>
                <a:lnTo>
                  <a:pt x="31241" y="46227"/>
                </a:lnTo>
                <a:lnTo>
                  <a:pt x="39624" y="41909"/>
                </a:lnTo>
                <a:lnTo>
                  <a:pt x="46608" y="34798"/>
                </a:lnTo>
                <a:lnTo>
                  <a:pt x="46354" y="20700"/>
                </a:lnTo>
                <a:lnTo>
                  <a:pt x="46227" y="13715"/>
                </a:lnTo>
                <a:lnTo>
                  <a:pt x="43306" y="8127"/>
                </a:lnTo>
                <a:lnTo>
                  <a:pt x="33400" y="2667"/>
                </a:lnTo>
                <a:lnTo>
                  <a:pt x="24891" y="0"/>
                </a:lnTo>
                <a:lnTo>
                  <a:pt x="16509" y="4318"/>
                </a:lnTo>
                <a:lnTo>
                  <a:pt x="11049" y="7238"/>
                </a:lnTo>
                <a:lnTo>
                  <a:pt x="4063" y="14350"/>
                </a:lnTo>
                <a:lnTo>
                  <a:pt x="2666" y="18542"/>
                </a:lnTo>
                <a:lnTo>
                  <a:pt x="0" y="27050"/>
                </a:lnTo>
                <a:lnTo>
                  <a:pt x="4445" y="3543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413244" y="3899280"/>
            <a:ext cx="42290" cy="43561"/>
          </a:xfrm>
          <a:custGeom>
            <a:avLst/>
            <a:gdLst/>
            <a:ahLst/>
            <a:cxnLst/>
            <a:rect l="l" t="t" r="r" b="b"/>
            <a:pathLst>
              <a:path w="42290" h="43561">
                <a:moveTo>
                  <a:pt x="39242" y="12319"/>
                </a:moveTo>
                <a:lnTo>
                  <a:pt x="37846" y="9652"/>
                </a:lnTo>
                <a:lnTo>
                  <a:pt x="27939" y="4064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1397" y="14351"/>
                </a:lnTo>
                <a:lnTo>
                  <a:pt x="0" y="18542"/>
                </a:lnTo>
                <a:lnTo>
                  <a:pt x="126" y="25654"/>
                </a:lnTo>
                <a:lnTo>
                  <a:pt x="3048" y="31242"/>
                </a:lnTo>
                <a:lnTo>
                  <a:pt x="5969" y="36830"/>
                </a:lnTo>
                <a:lnTo>
                  <a:pt x="11556" y="40894"/>
                </a:lnTo>
                <a:lnTo>
                  <a:pt x="20065" y="43561"/>
                </a:lnTo>
                <a:lnTo>
                  <a:pt x="27050" y="43434"/>
                </a:lnTo>
                <a:lnTo>
                  <a:pt x="35432" y="39116"/>
                </a:lnTo>
                <a:lnTo>
                  <a:pt x="39624" y="33401"/>
                </a:lnTo>
                <a:lnTo>
                  <a:pt x="42290" y="25019"/>
                </a:lnTo>
                <a:lnTo>
                  <a:pt x="42163" y="17907"/>
                </a:lnTo>
                <a:lnTo>
                  <a:pt x="39242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413244" y="3899280"/>
            <a:ext cx="42290" cy="43561"/>
          </a:xfrm>
          <a:custGeom>
            <a:avLst/>
            <a:gdLst/>
            <a:ahLst/>
            <a:cxnLst/>
            <a:rect l="l" t="t" r="r" b="b"/>
            <a:pathLst>
              <a:path w="42290" h="43561">
                <a:moveTo>
                  <a:pt x="39242" y="12319"/>
                </a:moveTo>
                <a:lnTo>
                  <a:pt x="37846" y="9652"/>
                </a:lnTo>
                <a:lnTo>
                  <a:pt x="27939" y="4064"/>
                </a:lnTo>
                <a:lnTo>
                  <a:pt x="22225" y="0"/>
                </a:lnTo>
                <a:lnTo>
                  <a:pt x="13842" y="4318"/>
                </a:lnTo>
                <a:lnTo>
                  <a:pt x="5460" y="8636"/>
                </a:lnTo>
                <a:lnTo>
                  <a:pt x="1397" y="14351"/>
                </a:lnTo>
                <a:lnTo>
                  <a:pt x="0" y="18542"/>
                </a:lnTo>
                <a:lnTo>
                  <a:pt x="126" y="25654"/>
                </a:lnTo>
                <a:lnTo>
                  <a:pt x="3048" y="31242"/>
                </a:lnTo>
                <a:lnTo>
                  <a:pt x="5969" y="36830"/>
                </a:lnTo>
                <a:lnTo>
                  <a:pt x="11556" y="40894"/>
                </a:lnTo>
                <a:lnTo>
                  <a:pt x="20065" y="43561"/>
                </a:lnTo>
                <a:lnTo>
                  <a:pt x="27050" y="43434"/>
                </a:lnTo>
                <a:lnTo>
                  <a:pt x="35432" y="39116"/>
                </a:lnTo>
                <a:lnTo>
                  <a:pt x="39624" y="33401"/>
                </a:lnTo>
                <a:lnTo>
                  <a:pt x="42290" y="25019"/>
                </a:lnTo>
                <a:lnTo>
                  <a:pt x="42163" y="17907"/>
                </a:lnTo>
                <a:lnTo>
                  <a:pt x="39242" y="1231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443089" y="3822827"/>
            <a:ext cx="45084" cy="44958"/>
          </a:xfrm>
          <a:custGeom>
            <a:avLst/>
            <a:gdLst/>
            <a:ahLst/>
            <a:cxnLst/>
            <a:rect l="l" t="t" r="r" b="b"/>
            <a:pathLst>
              <a:path w="45084" h="44958">
                <a:moveTo>
                  <a:pt x="43433" y="11049"/>
                </a:moveTo>
                <a:lnTo>
                  <a:pt x="36321" y="4064"/>
                </a:lnTo>
                <a:lnTo>
                  <a:pt x="30606" y="0"/>
                </a:lnTo>
                <a:lnTo>
                  <a:pt x="20827" y="1524"/>
                </a:lnTo>
                <a:lnTo>
                  <a:pt x="13715" y="1650"/>
                </a:lnTo>
                <a:lnTo>
                  <a:pt x="6857" y="8762"/>
                </a:lnTo>
                <a:lnTo>
                  <a:pt x="2666" y="14478"/>
                </a:lnTo>
                <a:lnTo>
                  <a:pt x="0" y="22860"/>
                </a:lnTo>
                <a:lnTo>
                  <a:pt x="4317" y="31242"/>
                </a:lnTo>
                <a:lnTo>
                  <a:pt x="8762" y="39624"/>
                </a:lnTo>
                <a:lnTo>
                  <a:pt x="17144" y="42291"/>
                </a:lnTo>
                <a:lnTo>
                  <a:pt x="25653" y="44958"/>
                </a:lnTo>
                <a:lnTo>
                  <a:pt x="34035" y="40640"/>
                </a:lnTo>
                <a:lnTo>
                  <a:pt x="39624" y="37718"/>
                </a:lnTo>
                <a:lnTo>
                  <a:pt x="45084" y="27812"/>
                </a:lnTo>
                <a:lnTo>
                  <a:pt x="44957" y="20828"/>
                </a:lnTo>
                <a:lnTo>
                  <a:pt x="43433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443089" y="3822827"/>
            <a:ext cx="45084" cy="44958"/>
          </a:xfrm>
          <a:custGeom>
            <a:avLst/>
            <a:gdLst/>
            <a:ahLst/>
            <a:cxnLst/>
            <a:rect l="l" t="t" r="r" b="b"/>
            <a:pathLst>
              <a:path w="45084" h="44958">
                <a:moveTo>
                  <a:pt x="43433" y="11049"/>
                </a:moveTo>
                <a:lnTo>
                  <a:pt x="36321" y="4064"/>
                </a:lnTo>
                <a:lnTo>
                  <a:pt x="30606" y="0"/>
                </a:lnTo>
                <a:lnTo>
                  <a:pt x="20827" y="1524"/>
                </a:lnTo>
                <a:lnTo>
                  <a:pt x="13715" y="1650"/>
                </a:lnTo>
                <a:lnTo>
                  <a:pt x="6857" y="8762"/>
                </a:lnTo>
                <a:lnTo>
                  <a:pt x="2666" y="14478"/>
                </a:lnTo>
                <a:lnTo>
                  <a:pt x="0" y="22860"/>
                </a:lnTo>
                <a:lnTo>
                  <a:pt x="4317" y="31242"/>
                </a:lnTo>
                <a:lnTo>
                  <a:pt x="8762" y="39624"/>
                </a:lnTo>
                <a:lnTo>
                  <a:pt x="17144" y="42291"/>
                </a:lnTo>
                <a:lnTo>
                  <a:pt x="25653" y="44958"/>
                </a:lnTo>
                <a:lnTo>
                  <a:pt x="34035" y="40640"/>
                </a:lnTo>
                <a:lnTo>
                  <a:pt x="39624" y="37718"/>
                </a:lnTo>
                <a:lnTo>
                  <a:pt x="45084" y="27812"/>
                </a:lnTo>
                <a:lnTo>
                  <a:pt x="44957" y="20828"/>
                </a:lnTo>
                <a:lnTo>
                  <a:pt x="43433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373620" y="378739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7846" y="11048"/>
                </a:moveTo>
                <a:lnTo>
                  <a:pt x="30733" y="4063"/>
                </a:lnTo>
                <a:lnTo>
                  <a:pt x="25019" y="0"/>
                </a:lnTo>
                <a:lnTo>
                  <a:pt x="11049" y="126"/>
                </a:lnTo>
                <a:lnTo>
                  <a:pt x="4063" y="7238"/>
                </a:lnTo>
                <a:lnTo>
                  <a:pt x="0" y="12953"/>
                </a:lnTo>
                <a:lnTo>
                  <a:pt x="0" y="20065"/>
                </a:lnTo>
                <a:lnTo>
                  <a:pt x="1650" y="29844"/>
                </a:lnTo>
                <a:lnTo>
                  <a:pt x="7238" y="33908"/>
                </a:lnTo>
                <a:lnTo>
                  <a:pt x="12953" y="38099"/>
                </a:lnTo>
                <a:lnTo>
                  <a:pt x="19938" y="37972"/>
                </a:lnTo>
                <a:lnTo>
                  <a:pt x="29845" y="36448"/>
                </a:lnTo>
                <a:lnTo>
                  <a:pt x="33908" y="30733"/>
                </a:lnTo>
                <a:lnTo>
                  <a:pt x="38100" y="25018"/>
                </a:lnTo>
                <a:lnTo>
                  <a:pt x="37846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373620" y="378739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7846" y="11048"/>
                </a:moveTo>
                <a:lnTo>
                  <a:pt x="30733" y="4063"/>
                </a:lnTo>
                <a:lnTo>
                  <a:pt x="25019" y="0"/>
                </a:lnTo>
                <a:lnTo>
                  <a:pt x="11049" y="126"/>
                </a:lnTo>
                <a:lnTo>
                  <a:pt x="4063" y="7238"/>
                </a:lnTo>
                <a:lnTo>
                  <a:pt x="0" y="12953"/>
                </a:lnTo>
                <a:lnTo>
                  <a:pt x="0" y="20065"/>
                </a:lnTo>
                <a:lnTo>
                  <a:pt x="1650" y="29844"/>
                </a:lnTo>
                <a:lnTo>
                  <a:pt x="7238" y="33908"/>
                </a:lnTo>
                <a:lnTo>
                  <a:pt x="12953" y="38099"/>
                </a:lnTo>
                <a:lnTo>
                  <a:pt x="19938" y="37972"/>
                </a:lnTo>
                <a:lnTo>
                  <a:pt x="29845" y="36448"/>
                </a:lnTo>
                <a:lnTo>
                  <a:pt x="33908" y="30733"/>
                </a:lnTo>
                <a:lnTo>
                  <a:pt x="38100" y="25018"/>
                </a:lnTo>
                <a:lnTo>
                  <a:pt x="37846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523480" y="3847083"/>
            <a:ext cx="43688" cy="45085"/>
          </a:xfrm>
          <a:custGeom>
            <a:avLst/>
            <a:gdLst/>
            <a:ahLst/>
            <a:cxnLst/>
            <a:rect l="l" t="t" r="r" b="b"/>
            <a:pathLst>
              <a:path w="43688" h="45085">
                <a:moveTo>
                  <a:pt x="40767" y="13716"/>
                </a:moveTo>
                <a:lnTo>
                  <a:pt x="36449" y="5334"/>
                </a:lnTo>
                <a:lnTo>
                  <a:pt x="27940" y="2667"/>
                </a:lnTo>
                <a:lnTo>
                  <a:pt x="19430" y="0"/>
                </a:lnTo>
                <a:lnTo>
                  <a:pt x="11049" y="4318"/>
                </a:lnTo>
                <a:lnTo>
                  <a:pt x="5461" y="7239"/>
                </a:lnTo>
                <a:lnTo>
                  <a:pt x="0" y="17145"/>
                </a:lnTo>
                <a:lnTo>
                  <a:pt x="126" y="24130"/>
                </a:lnTo>
                <a:lnTo>
                  <a:pt x="1650" y="34036"/>
                </a:lnTo>
                <a:lnTo>
                  <a:pt x="7366" y="38100"/>
                </a:lnTo>
                <a:lnTo>
                  <a:pt x="14477" y="45085"/>
                </a:lnTo>
                <a:lnTo>
                  <a:pt x="24384" y="43434"/>
                </a:lnTo>
                <a:lnTo>
                  <a:pt x="31369" y="43434"/>
                </a:lnTo>
                <a:lnTo>
                  <a:pt x="38226" y="36195"/>
                </a:lnTo>
                <a:lnTo>
                  <a:pt x="42418" y="30607"/>
                </a:lnTo>
                <a:lnTo>
                  <a:pt x="43688" y="19304"/>
                </a:lnTo>
                <a:lnTo>
                  <a:pt x="40767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523480" y="3847083"/>
            <a:ext cx="43688" cy="45085"/>
          </a:xfrm>
          <a:custGeom>
            <a:avLst/>
            <a:gdLst/>
            <a:ahLst/>
            <a:cxnLst/>
            <a:rect l="l" t="t" r="r" b="b"/>
            <a:pathLst>
              <a:path w="43688" h="45085">
                <a:moveTo>
                  <a:pt x="40767" y="13716"/>
                </a:moveTo>
                <a:lnTo>
                  <a:pt x="36449" y="5334"/>
                </a:lnTo>
                <a:lnTo>
                  <a:pt x="27940" y="2667"/>
                </a:lnTo>
                <a:lnTo>
                  <a:pt x="19430" y="0"/>
                </a:lnTo>
                <a:lnTo>
                  <a:pt x="11049" y="4318"/>
                </a:lnTo>
                <a:lnTo>
                  <a:pt x="5461" y="7239"/>
                </a:lnTo>
                <a:lnTo>
                  <a:pt x="0" y="17145"/>
                </a:lnTo>
                <a:lnTo>
                  <a:pt x="126" y="24130"/>
                </a:lnTo>
                <a:lnTo>
                  <a:pt x="1650" y="34036"/>
                </a:lnTo>
                <a:lnTo>
                  <a:pt x="7366" y="38100"/>
                </a:lnTo>
                <a:lnTo>
                  <a:pt x="14477" y="45085"/>
                </a:lnTo>
                <a:lnTo>
                  <a:pt x="24384" y="43434"/>
                </a:lnTo>
                <a:lnTo>
                  <a:pt x="31369" y="43434"/>
                </a:lnTo>
                <a:lnTo>
                  <a:pt x="38226" y="36195"/>
                </a:lnTo>
                <a:lnTo>
                  <a:pt x="42418" y="30607"/>
                </a:lnTo>
                <a:lnTo>
                  <a:pt x="43688" y="19304"/>
                </a:lnTo>
                <a:lnTo>
                  <a:pt x="40767" y="1371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606665" y="3861180"/>
            <a:ext cx="40766" cy="40893"/>
          </a:xfrm>
          <a:custGeom>
            <a:avLst/>
            <a:gdLst/>
            <a:ahLst/>
            <a:cxnLst/>
            <a:rect l="l" t="t" r="r" b="b"/>
            <a:pathLst>
              <a:path w="40766" h="40894">
                <a:moveTo>
                  <a:pt x="37845" y="11049"/>
                </a:moveTo>
                <a:lnTo>
                  <a:pt x="33527" y="2667"/>
                </a:lnTo>
                <a:lnTo>
                  <a:pt x="25018" y="0"/>
                </a:lnTo>
                <a:lnTo>
                  <a:pt x="18033" y="127"/>
                </a:lnTo>
                <a:lnTo>
                  <a:pt x="12445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4444" y="28448"/>
                </a:lnTo>
                <a:lnTo>
                  <a:pt x="7238" y="34036"/>
                </a:lnTo>
                <a:lnTo>
                  <a:pt x="12953" y="38100"/>
                </a:lnTo>
                <a:lnTo>
                  <a:pt x="21462" y="40894"/>
                </a:lnTo>
                <a:lnTo>
                  <a:pt x="29844" y="36449"/>
                </a:lnTo>
                <a:lnTo>
                  <a:pt x="35432" y="33655"/>
                </a:lnTo>
                <a:lnTo>
                  <a:pt x="38100" y="25146"/>
                </a:lnTo>
                <a:lnTo>
                  <a:pt x="40766" y="16637"/>
                </a:lnTo>
                <a:lnTo>
                  <a:pt x="37845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606665" y="3861180"/>
            <a:ext cx="40766" cy="40893"/>
          </a:xfrm>
          <a:custGeom>
            <a:avLst/>
            <a:gdLst/>
            <a:ahLst/>
            <a:cxnLst/>
            <a:rect l="l" t="t" r="r" b="b"/>
            <a:pathLst>
              <a:path w="40766" h="40894">
                <a:moveTo>
                  <a:pt x="37845" y="11049"/>
                </a:moveTo>
                <a:lnTo>
                  <a:pt x="33527" y="2667"/>
                </a:lnTo>
                <a:lnTo>
                  <a:pt x="25018" y="0"/>
                </a:lnTo>
                <a:lnTo>
                  <a:pt x="18033" y="127"/>
                </a:lnTo>
                <a:lnTo>
                  <a:pt x="12445" y="3048"/>
                </a:lnTo>
                <a:lnTo>
                  <a:pt x="4063" y="7366"/>
                </a:lnTo>
                <a:lnTo>
                  <a:pt x="0" y="13081"/>
                </a:lnTo>
                <a:lnTo>
                  <a:pt x="0" y="20066"/>
                </a:lnTo>
                <a:lnTo>
                  <a:pt x="4444" y="28448"/>
                </a:lnTo>
                <a:lnTo>
                  <a:pt x="7238" y="34036"/>
                </a:lnTo>
                <a:lnTo>
                  <a:pt x="12953" y="38100"/>
                </a:lnTo>
                <a:lnTo>
                  <a:pt x="21462" y="40894"/>
                </a:lnTo>
                <a:lnTo>
                  <a:pt x="29844" y="36449"/>
                </a:lnTo>
                <a:lnTo>
                  <a:pt x="35432" y="33655"/>
                </a:lnTo>
                <a:lnTo>
                  <a:pt x="38100" y="25146"/>
                </a:lnTo>
                <a:lnTo>
                  <a:pt x="40766" y="16637"/>
                </a:lnTo>
                <a:lnTo>
                  <a:pt x="37845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690993" y="3859911"/>
            <a:ext cx="36575" cy="33908"/>
          </a:xfrm>
          <a:custGeom>
            <a:avLst/>
            <a:gdLst/>
            <a:ahLst/>
            <a:cxnLst/>
            <a:rect l="l" t="t" r="r" b="b"/>
            <a:pathLst>
              <a:path w="36575" h="33909">
                <a:moveTo>
                  <a:pt x="33654" y="9778"/>
                </a:moveTo>
                <a:lnTo>
                  <a:pt x="30733" y="4190"/>
                </a:lnTo>
                <a:lnTo>
                  <a:pt x="25018" y="0"/>
                </a:lnTo>
                <a:lnTo>
                  <a:pt x="11049" y="253"/>
                </a:lnTo>
                <a:lnTo>
                  <a:pt x="6857" y="5968"/>
                </a:lnTo>
                <a:lnTo>
                  <a:pt x="2793" y="11683"/>
                </a:lnTo>
                <a:lnTo>
                  <a:pt x="0" y="20065"/>
                </a:lnTo>
                <a:lnTo>
                  <a:pt x="2921" y="25653"/>
                </a:lnTo>
                <a:lnTo>
                  <a:pt x="5841" y="31241"/>
                </a:lnTo>
                <a:lnTo>
                  <a:pt x="14350" y="33908"/>
                </a:lnTo>
                <a:lnTo>
                  <a:pt x="28321" y="33781"/>
                </a:lnTo>
                <a:lnTo>
                  <a:pt x="32511" y="28066"/>
                </a:lnTo>
                <a:lnTo>
                  <a:pt x="36575" y="22351"/>
                </a:lnTo>
                <a:lnTo>
                  <a:pt x="36575" y="15366"/>
                </a:lnTo>
                <a:lnTo>
                  <a:pt x="3365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690993" y="3859911"/>
            <a:ext cx="36575" cy="33908"/>
          </a:xfrm>
          <a:custGeom>
            <a:avLst/>
            <a:gdLst/>
            <a:ahLst/>
            <a:cxnLst/>
            <a:rect l="l" t="t" r="r" b="b"/>
            <a:pathLst>
              <a:path w="36575" h="33909">
                <a:moveTo>
                  <a:pt x="33654" y="9778"/>
                </a:moveTo>
                <a:lnTo>
                  <a:pt x="30733" y="4190"/>
                </a:lnTo>
                <a:lnTo>
                  <a:pt x="25018" y="0"/>
                </a:lnTo>
                <a:lnTo>
                  <a:pt x="11049" y="253"/>
                </a:lnTo>
                <a:lnTo>
                  <a:pt x="6857" y="5968"/>
                </a:lnTo>
                <a:lnTo>
                  <a:pt x="2793" y="11683"/>
                </a:lnTo>
                <a:lnTo>
                  <a:pt x="0" y="20065"/>
                </a:lnTo>
                <a:lnTo>
                  <a:pt x="2921" y="25653"/>
                </a:lnTo>
                <a:lnTo>
                  <a:pt x="5841" y="31241"/>
                </a:lnTo>
                <a:lnTo>
                  <a:pt x="14350" y="33908"/>
                </a:lnTo>
                <a:lnTo>
                  <a:pt x="28321" y="33781"/>
                </a:lnTo>
                <a:lnTo>
                  <a:pt x="32511" y="28066"/>
                </a:lnTo>
                <a:lnTo>
                  <a:pt x="36575" y="22351"/>
                </a:lnTo>
                <a:lnTo>
                  <a:pt x="36575" y="15366"/>
                </a:lnTo>
                <a:lnTo>
                  <a:pt x="3365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682865" y="3788410"/>
            <a:ext cx="35178" cy="38100"/>
          </a:xfrm>
          <a:custGeom>
            <a:avLst/>
            <a:gdLst/>
            <a:ahLst/>
            <a:cxnLst/>
            <a:rect l="l" t="t" r="r" b="b"/>
            <a:pathLst>
              <a:path w="35178" h="38100">
                <a:moveTo>
                  <a:pt x="33654" y="11048"/>
                </a:moveTo>
                <a:lnTo>
                  <a:pt x="30733" y="5460"/>
                </a:lnTo>
                <a:lnTo>
                  <a:pt x="25145" y="1396"/>
                </a:lnTo>
                <a:lnTo>
                  <a:pt x="20827" y="0"/>
                </a:lnTo>
                <a:lnTo>
                  <a:pt x="13842" y="126"/>
                </a:lnTo>
                <a:lnTo>
                  <a:pt x="8254" y="3047"/>
                </a:lnTo>
                <a:lnTo>
                  <a:pt x="1396" y="10159"/>
                </a:lnTo>
                <a:lnTo>
                  <a:pt x="0" y="14350"/>
                </a:lnTo>
                <a:lnTo>
                  <a:pt x="126" y="21462"/>
                </a:lnTo>
                <a:lnTo>
                  <a:pt x="3048" y="27050"/>
                </a:lnTo>
                <a:lnTo>
                  <a:pt x="5841" y="32638"/>
                </a:lnTo>
                <a:lnTo>
                  <a:pt x="10159" y="33908"/>
                </a:lnTo>
                <a:lnTo>
                  <a:pt x="15875" y="38100"/>
                </a:lnTo>
                <a:lnTo>
                  <a:pt x="21335" y="35178"/>
                </a:lnTo>
                <a:lnTo>
                  <a:pt x="28448" y="35051"/>
                </a:lnTo>
                <a:lnTo>
                  <a:pt x="32511" y="29337"/>
                </a:lnTo>
                <a:lnTo>
                  <a:pt x="35178" y="20954"/>
                </a:lnTo>
                <a:lnTo>
                  <a:pt x="35178" y="13842"/>
                </a:lnTo>
                <a:lnTo>
                  <a:pt x="33654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682865" y="3788410"/>
            <a:ext cx="35178" cy="38100"/>
          </a:xfrm>
          <a:custGeom>
            <a:avLst/>
            <a:gdLst/>
            <a:ahLst/>
            <a:cxnLst/>
            <a:rect l="l" t="t" r="r" b="b"/>
            <a:pathLst>
              <a:path w="35178" h="38100">
                <a:moveTo>
                  <a:pt x="33654" y="11048"/>
                </a:moveTo>
                <a:lnTo>
                  <a:pt x="30733" y="5460"/>
                </a:lnTo>
                <a:lnTo>
                  <a:pt x="25145" y="1396"/>
                </a:lnTo>
                <a:lnTo>
                  <a:pt x="20827" y="0"/>
                </a:lnTo>
                <a:lnTo>
                  <a:pt x="13842" y="126"/>
                </a:lnTo>
                <a:lnTo>
                  <a:pt x="8254" y="3047"/>
                </a:lnTo>
                <a:lnTo>
                  <a:pt x="1396" y="10159"/>
                </a:lnTo>
                <a:lnTo>
                  <a:pt x="0" y="14350"/>
                </a:lnTo>
                <a:lnTo>
                  <a:pt x="126" y="21462"/>
                </a:lnTo>
                <a:lnTo>
                  <a:pt x="3048" y="27050"/>
                </a:lnTo>
                <a:lnTo>
                  <a:pt x="5841" y="32638"/>
                </a:lnTo>
                <a:lnTo>
                  <a:pt x="10159" y="33908"/>
                </a:lnTo>
                <a:lnTo>
                  <a:pt x="15875" y="38100"/>
                </a:lnTo>
                <a:lnTo>
                  <a:pt x="21335" y="35178"/>
                </a:lnTo>
                <a:lnTo>
                  <a:pt x="28448" y="35051"/>
                </a:lnTo>
                <a:lnTo>
                  <a:pt x="32511" y="29337"/>
                </a:lnTo>
                <a:lnTo>
                  <a:pt x="35178" y="20954"/>
                </a:lnTo>
                <a:lnTo>
                  <a:pt x="35178" y="13842"/>
                </a:lnTo>
                <a:lnTo>
                  <a:pt x="33654" y="110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614031" y="3792347"/>
            <a:ext cx="32512" cy="35178"/>
          </a:xfrm>
          <a:custGeom>
            <a:avLst/>
            <a:gdLst/>
            <a:ahLst/>
            <a:cxnLst/>
            <a:rect l="l" t="t" r="r" b="b"/>
            <a:pathLst>
              <a:path w="32512" h="35178">
                <a:moveTo>
                  <a:pt x="32258" y="8254"/>
                </a:moveTo>
                <a:lnTo>
                  <a:pt x="22351" y="2666"/>
                </a:lnTo>
                <a:lnTo>
                  <a:pt x="18034" y="1396"/>
                </a:lnTo>
                <a:lnTo>
                  <a:pt x="13843" y="0"/>
                </a:lnTo>
                <a:lnTo>
                  <a:pt x="5461" y="4444"/>
                </a:lnTo>
                <a:lnTo>
                  <a:pt x="4191" y="8635"/>
                </a:lnTo>
                <a:lnTo>
                  <a:pt x="0" y="14350"/>
                </a:lnTo>
                <a:lnTo>
                  <a:pt x="126" y="21335"/>
                </a:lnTo>
                <a:lnTo>
                  <a:pt x="1524" y="24129"/>
                </a:lnTo>
                <a:lnTo>
                  <a:pt x="8636" y="30987"/>
                </a:lnTo>
                <a:lnTo>
                  <a:pt x="14350" y="35178"/>
                </a:lnTo>
                <a:lnTo>
                  <a:pt x="19939" y="32257"/>
                </a:lnTo>
                <a:lnTo>
                  <a:pt x="26924" y="32130"/>
                </a:lnTo>
                <a:lnTo>
                  <a:pt x="31115" y="26542"/>
                </a:lnTo>
                <a:lnTo>
                  <a:pt x="32512" y="22225"/>
                </a:lnTo>
                <a:lnTo>
                  <a:pt x="32258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614031" y="3792347"/>
            <a:ext cx="32512" cy="35178"/>
          </a:xfrm>
          <a:custGeom>
            <a:avLst/>
            <a:gdLst/>
            <a:ahLst/>
            <a:cxnLst/>
            <a:rect l="l" t="t" r="r" b="b"/>
            <a:pathLst>
              <a:path w="32512" h="35178">
                <a:moveTo>
                  <a:pt x="32258" y="8254"/>
                </a:moveTo>
                <a:lnTo>
                  <a:pt x="22351" y="2666"/>
                </a:lnTo>
                <a:lnTo>
                  <a:pt x="18034" y="1396"/>
                </a:lnTo>
                <a:lnTo>
                  <a:pt x="13843" y="0"/>
                </a:lnTo>
                <a:lnTo>
                  <a:pt x="5461" y="4444"/>
                </a:lnTo>
                <a:lnTo>
                  <a:pt x="4191" y="8635"/>
                </a:lnTo>
                <a:lnTo>
                  <a:pt x="0" y="14350"/>
                </a:lnTo>
                <a:lnTo>
                  <a:pt x="126" y="21335"/>
                </a:lnTo>
                <a:lnTo>
                  <a:pt x="1524" y="24129"/>
                </a:lnTo>
                <a:lnTo>
                  <a:pt x="8636" y="30987"/>
                </a:lnTo>
                <a:lnTo>
                  <a:pt x="14350" y="35178"/>
                </a:lnTo>
                <a:lnTo>
                  <a:pt x="19939" y="32257"/>
                </a:lnTo>
                <a:lnTo>
                  <a:pt x="26924" y="32130"/>
                </a:lnTo>
                <a:lnTo>
                  <a:pt x="31115" y="26542"/>
                </a:lnTo>
                <a:lnTo>
                  <a:pt x="32512" y="22225"/>
                </a:lnTo>
                <a:lnTo>
                  <a:pt x="32258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545070" y="3784854"/>
            <a:ext cx="32257" cy="29590"/>
          </a:xfrm>
          <a:custGeom>
            <a:avLst/>
            <a:gdLst/>
            <a:ahLst/>
            <a:cxnLst/>
            <a:rect l="l" t="t" r="r" b="b"/>
            <a:pathLst>
              <a:path w="32257" h="29590">
                <a:moveTo>
                  <a:pt x="29336" y="6858"/>
                </a:moveTo>
                <a:lnTo>
                  <a:pt x="22225" y="0"/>
                </a:lnTo>
                <a:lnTo>
                  <a:pt x="12446" y="1524"/>
                </a:lnTo>
                <a:lnTo>
                  <a:pt x="6857" y="4445"/>
                </a:lnTo>
                <a:lnTo>
                  <a:pt x="1270" y="7366"/>
                </a:lnTo>
                <a:lnTo>
                  <a:pt x="0" y="11557"/>
                </a:lnTo>
                <a:lnTo>
                  <a:pt x="0" y="18542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5526" y="26670"/>
                </a:lnTo>
                <a:lnTo>
                  <a:pt x="28194" y="25273"/>
                </a:lnTo>
                <a:lnTo>
                  <a:pt x="30987" y="16764"/>
                </a:lnTo>
                <a:lnTo>
                  <a:pt x="32257" y="12446"/>
                </a:lnTo>
                <a:lnTo>
                  <a:pt x="29336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545070" y="3784854"/>
            <a:ext cx="32257" cy="29590"/>
          </a:xfrm>
          <a:custGeom>
            <a:avLst/>
            <a:gdLst/>
            <a:ahLst/>
            <a:cxnLst/>
            <a:rect l="l" t="t" r="r" b="b"/>
            <a:pathLst>
              <a:path w="32257" h="29590">
                <a:moveTo>
                  <a:pt x="29336" y="6858"/>
                </a:moveTo>
                <a:lnTo>
                  <a:pt x="22225" y="0"/>
                </a:lnTo>
                <a:lnTo>
                  <a:pt x="12446" y="1524"/>
                </a:lnTo>
                <a:lnTo>
                  <a:pt x="6857" y="4445"/>
                </a:lnTo>
                <a:lnTo>
                  <a:pt x="1270" y="7366"/>
                </a:lnTo>
                <a:lnTo>
                  <a:pt x="0" y="11557"/>
                </a:lnTo>
                <a:lnTo>
                  <a:pt x="0" y="18542"/>
                </a:lnTo>
                <a:lnTo>
                  <a:pt x="1524" y="21336"/>
                </a:lnTo>
                <a:lnTo>
                  <a:pt x="8635" y="28321"/>
                </a:lnTo>
                <a:lnTo>
                  <a:pt x="19938" y="29591"/>
                </a:lnTo>
                <a:lnTo>
                  <a:pt x="25526" y="26670"/>
                </a:lnTo>
                <a:lnTo>
                  <a:pt x="28194" y="25273"/>
                </a:lnTo>
                <a:lnTo>
                  <a:pt x="30987" y="16764"/>
                </a:lnTo>
                <a:lnTo>
                  <a:pt x="32257" y="12446"/>
                </a:lnTo>
                <a:lnTo>
                  <a:pt x="29336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480046" y="3764915"/>
            <a:ext cx="26670" cy="28067"/>
          </a:xfrm>
          <a:custGeom>
            <a:avLst/>
            <a:gdLst/>
            <a:ahLst/>
            <a:cxnLst/>
            <a:rect l="l" t="t" r="r" b="b"/>
            <a:pathLst>
              <a:path w="26670" h="28066">
                <a:moveTo>
                  <a:pt x="25273" y="9652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2794" y="7112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lnTo>
                  <a:pt x="8635" y="25273"/>
                </a:lnTo>
                <a:lnTo>
                  <a:pt x="17145" y="28067"/>
                </a:lnTo>
                <a:lnTo>
                  <a:pt x="22732" y="25146"/>
                </a:lnTo>
                <a:lnTo>
                  <a:pt x="24002" y="20828"/>
                </a:lnTo>
                <a:lnTo>
                  <a:pt x="25400" y="16637"/>
                </a:lnTo>
                <a:lnTo>
                  <a:pt x="26670" y="12446"/>
                </a:lnTo>
                <a:lnTo>
                  <a:pt x="25273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480046" y="3764915"/>
            <a:ext cx="26670" cy="28067"/>
          </a:xfrm>
          <a:custGeom>
            <a:avLst/>
            <a:gdLst/>
            <a:ahLst/>
            <a:cxnLst/>
            <a:rect l="l" t="t" r="r" b="b"/>
            <a:pathLst>
              <a:path w="26670" h="28066">
                <a:moveTo>
                  <a:pt x="25273" y="9652"/>
                </a:moveTo>
                <a:lnTo>
                  <a:pt x="18160" y="2667"/>
                </a:lnTo>
                <a:lnTo>
                  <a:pt x="9651" y="0"/>
                </a:lnTo>
                <a:lnTo>
                  <a:pt x="4063" y="2921"/>
                </a:lnTo>
                <a:lnTo>
                  <a:pt x="2794" y="7112"/>
                </a:lnTo>
                <a:lnTo>
                  <a:pt x="1397" y="11430"/>
                </a:lnTo>
                <a:lnTo>
                  <a:pt x="0" y="15621"/>
                </a:lnTo>
                <a:lnTo>
                  <a:pt x="2921" y="21209"/>
                </a:lnTo>
                <a:lnTo>
                  <a:pt x="8635" y="25273"/>
                </a:lnTo>
                <a:lnTo>
                  <a:pt x="17145" y="28067"/>
                </a:lnTo>
                <a:lnTo>
                  <a:pt x="22732" y="25146"/>
                </a:lnTo>
                <a:lnTo>
                  <a:pt x="24002" y="20828"/>
                </a:lnTo>
                <a:lnTo>
                  <a:pt x="25400" y="16637"/>
                </a:lnTo>
                <a:lnTo>
                  <a:pt x="26670" y="12446"/>
                </a:lnTo>
                <a:lnTo>
                  <a:pt x="25273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773670" y="3843274"/>
            <a:ext cx="33781" cy="33781"/>
          </a:xfrm>
          <a:custGeom>
            <a:avLst/>
            <a:gdLst/>
            <a:ahLst/>
            <a:cxnLst/>
            <a:rect l="l" t="t" r="r" b="b"/>
            <a:pathLst>
              <a:path w="33781" h="33781">
                <a:moveTo>
                  <a:pt x="30860" y="9778"/>
                </a:moveTo>
                <a:lnTo>
                  <a:pt x="27939" y="4190"/>
                </a:lnTo>
                <a:lnTo>
                  <a:pt x="22225" y="0"/>
                </a:lnTo>
                <a:lnTo>
                  <a:pt x="15239" y="126"/>
                </a:lnTo>
                <a:lnTo>
                  <a:pt x="9651" y="3048"/>
                </a:lnTo>
                <a:lnTo>
                  <a:pt x="4063" y="5968"/>
                </a:lnTo>
                <a:lnTo>
                  <a:pt x="2666" y="10159"/>
                </a:lnTo>
                <a:lnTo>
                  <a:pt x="0" y="18668"/>
                </a:lnTo>
                <a:lnTo>
                  <a:pt x="2921" y="24256"/>
                </a:lnTo>
                <a:lnTo>
                  <a:pt x="5841" y="29844"/>
                </a:lnTo>
                <a:lnTo>
                  <a:pt x="12826" y="29718"/>
                </a:lnTo>
                <a:lnTo>
                  <a:pt x="18541" y="33781"/>
                </a:lnTo>
                <a:lnTo>
                  <a:pt x="24129" y="30987"/>
                </a:lnTo>
                <a:lnTo>
                  <a:pt x="29718" y="28067"/>
                </a:lnTo>
                <a:lnTo>
                  <a:pt x="32384" y="19557"/>
                </a:lnTo>
                <a:lnTo>
                  <a:pt x="33781" y="15367"/>
                </a:lnTo>
                <a:lnTo>
                  <a:pt x="30860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773670" y="3843274"/>
            <a:ext cx="33781" cy="33781"/>
          </a:xfrm>
          <a:custGeom>
            <a:avLst/>
            <a:gdLst/>
            <a:ahLst/>
            <a:cxnLst/>
            <a:rect l="l" t="t" r="r" b="b"/>
            <a:pathLst>
              <a:path w="33781" h="33781">
                <a:moveTo>
                  <a:pt x="30860" y="9778"/>
                </a:moveTo>
                <a:lnTo>
                  <a:pt x="27939" y="4190"/>
                </a:lnTo>
                <a:lnTo>
                  <a:pt x="22225" y="0"/>
                </a:lnTo>
                <a:lnTo>
                  <a:pt x="15239" y="126"/>
                </a:lnTo>
                <a:lnTo>
                  <a:pt x="9651" y="3048"/>
                </a:lnTo>
                <a:lnTo>
                  <a:pt x="4063" y="5968"/>
                </a:lnTo>
                <a:lnTo>
                  <a:pt x="2666" y="10159"/>
                </a:lnTo>
                <a:lnTo>
                  <a:pt x="0" y="18668"/>
                </a:lnTo>
                <a:lnTo>
                  <a:pt x="2921" y="24256"/>
                </a:lnTo>
                <a:lnTo>
                  <a:pt x="5841" y="29844"/>
                </a:lnTo>
                <a:lnTo>
                  <a:pt x="12826" y="29718"/>
                </a:lnTo>
                <a:lnTo>
                  <a:pt x="18541" y="33781"/>
                </a:lnTo>
                <a:lnTo>
                  <a:pt x="24129" y="30987"/>
                </a:lnTo>
                <a:lnTo>
                  <a:pt x="29718" y="28067"/>
                </a:lnTo>
                <a:lnTo>
                  <a:pt x="32384" y="19557"/>
                </a:lnTo>
                <a:lnTo>
                  <a:pt x="33781" y="15367"/>
                </a:lnTo>
                <a:lnTo>
                  <a:pt x="30860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750175" y="3773424"/>
            <a:ext cx="37973" cy="35306"/>
          </a:xfrm>
          <a:custGeom>
            <a:avLst/>
            <a:gdLst/>
            <a:ahLst/>
            <a:cxnLst/>
            <a:rect l="l" t="t" r="r" b="b"/>
            <a:pathLst>
              <a:path w="37973" h="35305">
                <a:moveTo>
                  <a:pt x="36449" y="10921"/>
                </a:moveTo>
                <a:lnTo>
                  <a:pt x="33527" y="5461"/>
                </a:lnTo>
                <a:lnTo>
                  <a:pt x="27813" y="1269"/>
                </a:lnTo>
                <a:lnTo>
                  <a:pt x="20827" y="1396"/>
                </a:lnTo>
                <a:lnTo>
                  <a:pt x="16636" y="0"/>
                </a:lnTo>
                <a:lnTo>
                  <a:pt x="8254" y="4318"/>
                </a:lnTo>
                <a:lnTo>
                  <a:pt x="2667" y="7238"/>
                </a:lnTo>
                <a:lnTo>
                  <a:pt x="0" y="15748"/>
                </a:lnTo>
                <a:lnTo>
                  <a:pt x="126" y="22732"/>
                </a:lnTo>
                <a:lnTo>
                  <a:pt x="1524" y="25526"/>
                </a:lnTo>
                <a:lnTo>
                  <a:pt x="4445" y="31114"/>
                </a:lnTo>
                <a:lnTo>
                  <a:pt x="10032" y="35306"/>
                </a:lnTo>
                <a:lnTo>
                  <a:pt x="17145" y="35178"/>
                </a:lnTo>
                <a:lnTo>
                  <a:pt x="24129" y="35051"/>
                </a:lnTo>
                <a:lnTo>
                  <a:pt x="29718" y="32131"/>
                </a:lnTo>
                <a:lnTo>
                  <a:pt x="35305" y="29337"/>
                </a:lnTo>
                <a:lnTo>
                  <a:pt x="37973" y="20827"/>
                </a:lnTo>
                <a:lnTo>
                  <a:pt x="37846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750175" y="3773424"/>
            <a:ext cx="37973" cy="35306"/>
          </a:xfrm>
          <a:custGeom>
            <a:avLst/>
            <a:gdLst/>
            <a:ahLst/>
            <a:cxnLst/>
            <a:rect l="l" t="t" r="r" b="b"/>
            <a:pathLst>
              <a:path w="37973" h="35305">
                <a:moveTo>
                  <a:pt x="36449" y="10921"/>
                </a:moveTo>
                <a:lnTo>
                  <a:pt x="33527" y="5461"/>
                </a:lnTo>
                <a:lnTo>
                  <a:pt x="27813" y="1269"/>
                </a:lnTo>
                <a:lnTo>
                  <a:pt x="20827" y="1396"/>
                </a:lnTo>
                <a:lnTo>
                  <a:pt x="16636" y="0"/>
                </a:lnTo>
                <a:lnTo>
                  <a:pt x="8254" y="4318"/>
                </a:lnTo>
                <a:lnTo>
                  <a:pt x="2667" y="7238"/>
                </a:lnTo>
                <a:lnTo>
                  <a:pt x="0" y="15748"/>
                </a:lnTo>
                <a:lnTo>
                  <a:pt x="126" y="22732"/>
                </a:lnTo>
                <a:lnTo>
                  <a:pt x="1524" y="25526"/>
                </a:lnTo>
                <a:lnTo>
                  <a:pt x="4445" y="31114"/>
                </a:lnTo>
                <a:lnTo>
                  <a:pt x="10032" y="35306"/>
                </a:lnTo>
                <a:lnTo>
                  <a:pt x="17145" y="35178"/>
                </a:lnTo>
                <a:lnTo>
                  <a:pt x="24129" y="35051"/>
                </a:lnTo>
                <a:lnTo>
                  <a:pt x="29718" y="32131"/>
                </a:lnTo>
                <a:lnTo>
                  <a:pt x="35305" y="29337"/>
                </a:lnTo>
                <a:lnTo>
                  <a:pt x="37973" y="20827"/>
                </a:lnTo>
                <a:lnTo>
                  <a:pt x="37846" y="13715"/>
                </a:lnTo>
                <a:lnTo>
                  <a:pt x="36449" y="1092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851902" y="3814064"/>
            <a:ext cx="30988" cy="28067"/>
          </a:xfrm>
          <a:custGeom>
            <a:avLst/>
            <a:gdLst/>
            <a:ahLst/>
            <a:cxnLst/>
            <a:rect l="l" t="t" r="r" b="b"/>
            <a:pathLst>
              <a:path w="30988" h="28066">
                <a:moveTo>
                  <a:pt x="28067" y="6858"/>
                </a:moveTo>
                <a:lnTo>
                  <a:pt x="25146" y="1269"/>
                </a:lnTo>
                <a:lnTo>
                  <a:pt x="20954" y="0"/>
                </a:lnTo>
                <a:lnTo>
                  <a:pt x="13843" y="127"/>
                </a:lnTo>
                <a:lnTo>
                  <a:pt x="8254" y="3048"/>
                </a:lnTo>
                <a:lnTo>
                  <a:pt x="5461" y="4444"/>
                </a:lnTo>
                <a:lnTo>
                  <a:pt x="1397" y="10160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7"/>
                </a:lnTo>
                <a:lnTo>
                  <a:pt x="10032" y="26797"/>
                </a:lnTo>
                <a:lnTo>
                  <a:pt x="17145" y="26797"/>
                </a:lnTo>
                <a:lnTo>
                  <a:pt x="21336" y="28067"/>
                </a:lnTo>
                <a:lnTo>
                  <a:pt x="25400" y="22352"/>
                </a:lnTo>
                <a:lnTo>
                  <a:pt x="29591" y="16763"/>
                </a:lnTo>
                <a:lnTo>
                  <a:pt x="30988" y="12446"/>
                </a:lnTo>
                <a:lnTo>
                  <a:pt x="28067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851902" y="3814064"/>
            <a:ext cx="30988" cy="28067"/>
          </a:xfrm>
          <a:custGeom>
            <a:avLst/>
            <a:gdLst/>
            <a:ahLst/>
            <a:cxnLst/>
            <a:rect l="l" t="t" r="r" b="b"/>
            <a:pathLst>
              <a:path w="30988" h="28066">
                <a:moveTo>
                  <a:pt x="28067" y="6858"/>
                </a:moveTo>
                <a:lnTo>
                  <a:pt x="25146" y="1269"/>
                </a:lnTo>
                <a:lnTo>
                  <a:pt x="20954" y="0"/>
                </a:lnTo>
                <a:lnTo>
                  <a:pt x="13843" y="127"/>
                </a:lnTo>
                <a:lnTo>
                  <a:pt x="8254" y="3048"/>
                </a:lnTo>
                <a:lnTo>
                  <a:pt x="5461" y="4444"/>
                </a:lnTo>
                <a:lnTo>
                  <a:pt x="1397" y="10160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7"/>
                </a:lnTo>
                <a:lnTo>
                  <a:pt x="10032" y="26797"/>
                </a:lnTo>
                <a:lnTo>
                  <a:pt x="17145" y="26797"/>
                </a:lnTo>
                <a:lnTo>
                  <a:pt x="21336" y="28067"/>
                </a:lnTo>
                <a:lnTo>
                  <a:pt x="25400" y="22352"/>
                </a:lnTo>
                <a:lnTo>
                  <a:pt x="29591" y="16763"/>
                </a:lnTo>
                <a:lnTo>
                  <a:pt x="30988" y="12446"/>
                </a:lnTo>
                <a:lnTo>
                  <a:pt x="28067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817231" y="3747262"/>
            <a:ext cx="35178" cy="35051"/>
          </a:xfrm>
          <a:custGeom>
            <a:avLst/>
            <a:gdLst/>
            <a:ahLst/>
            <a:cxnLst/>
            <a:rect l="l" t="t" r="r" b="b"/>
            <a:pathLst>
              <a:path w="35178" h="35051">
                <a:moveTo>
                  <a:pt x="32258" y="8127"/>
                </a:moveTo>
                <a:lnTo>
                  <a:pt x="25019" y="1143"/>
                </a:lnTo>
                <a:lnTo>
                  <a:pt x="18034" y="1269"/>
                </a:lnTo>
                <a:lnTo>
                  <a:pt x="13843" y="0"/>
                </a:lnTo>
                <a:lnTo>
                  <a:pt x="8254" y="2793"/>
                </a:lnTo>
                <a:lnTo>
                  <a:pt x="4064" y="8508"/>
                </a:lnTo>
                <a:lnTo>
                  <a:pt x="0" y="14224"/>
                </a:lnTo>
                <a:lnTo>
                  <a:pt x="126" y="21208"/>
                </a:lnTo>
                <a:lnTo>
                  <a:pt x="1524" y="24002"/>
                </a:lnTo>
                <a:lnTo>
                  <a:pt x="10160" y="33781"/>
                </a:lnTo>
                <a:lnTo>
                  <a:pt x="14350" y="35051"/>
                </a:lnTo>
                <a:lnTo>
                  <a:pt x="21336" y="34925"/>
                </a:lnTo>
                <a:lnTo>
                  <a:pt x="26924" y="32131"/>
                </a:lnTo>
                <a:lnTo>
                  <a:pt x="31115" y="26415"/>
                </a:lnTo>
                <a:lnTo>
                  <a:pt x="35178" y="20700"/>
                </a:lnTo>
                <a:lnTo>
                  <a:pt x="35051" y="13715"/>
                </a:lnTo>
                <a:lnTo>
                  <a:pt x="32258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817231" y="3747262"/>
            <a:ext cx="35178" cy="35051"/>
          </a:xfrm>
          <a:custGeom>
            <a:avLst/>
            <a:gdLst/>
            <a:ahLst/>
            <a:cxnLst/>
            <a:rect l="l" t="t" r="r" b="b"/>
            <a:pathLst>
              <a:path w="35178" h="35051">
                <a:moveTo>
                  <a:pt x="32258" y="8127"/>
                </a:moveTo>
                <a:lnTo>
                  <a:pt x="25019" y="1143"/>
                </a:lnTo>
                <a:lnTo>
                  <a:pt x="18034" y="1269"/>
                </a:lnTo>
                <a:lnTo>
                  <a:pt x="13843" y="0"/>
                </a:lnTo>
                <a:lnTo>
                  <a:pt x="8254" y="2793"/>
                </a:lnTo>
                <a:lnTo>
                  <a:pt x="4064" y="8508"/>
                </a:lnTo>
                <a:lnTo>
                  <a:pt x="0" y="14224"/>
                </a:lnTo>
                <a:lnTo>
                  <a:pt x="126" y="21208"/>
                </a:lnTo>
                <a:lnTo>
                  <a:pt x="1524" y="24002"/>
                </a:lnTo>
                <a:lnTo>
                  <a:pt x="10160" y="33781"/>
                </a:lnTo>
                <a:lnTo>
                  <a:pt x="14350" y="35051"/>
                </a:lnTo>
                <a:lnTo>
                  <a:pt x="21336" y="34925"/>
                </a:lnTo>
                <a:lnTo>
                  <a:pt x="26924" y="32131"/>
                </a:lnTo>
                <a:lnTo>
                  <a:pt x="31115" y="26415"/>
                </a:lnTo>
                <a:lnTo>
                  <a:pt x="35178" y="20700"/>
                </a:lnTo>
                <a:lnTo>
                  <a:pt x="35051" y="13715"/>
                </a:lnTo>
                <a:lnTo>
                  <a:pt x="32258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792466" y="3695573"/>
            <a:ext cx="28193" cy="29463"/>
          </a:xfrm>
          <a:custGeom>
            <a:avLst/>
            <a:gdLst/>
            <a:ahLst/>
            <a:cxnLst/>
            <a:rect l="l" t="t" r="r" b="b"/>
            <a:pathLst>
              <a:path w="28193" h="29463">
                <a:moveTo>
                  <a:pt x="26669" y="8254"/>
                </a:moveTo>
                <a:lnTo>
                  <a:pt x="25273" y="5460"/>
                </a:lnTo>
                <a:lnTo>
                  <a:pt x="19557" y="1269"/>
                </a:lnTo>
                <a:lnTo>
                  <a:pt x="15366" y="0"/>
                </a:lnTo>
                <a:lnTo>
                  <a:pt x="9778" y="2793"/>
                </a:lnTo>
                <a:lnTo>
                  <a:pt x="4190" y="5714"/>
                </a:ln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762" y="28193"/>
                </a:lnTo>
                <a:lnTo>
                  <a:pt x="12953" y="29463"/>
                </a:lnTo>
                <a:lnTo>
                  <a:pt x="19938" y="29463"/>
                </a:lnTo>
                <a:lnTo>
                  <a:pt x="25526" y="26543"/>
                </a:lnTo>
                <a:lnTo>
                  <a:pt x="28193" y="18033"/>
                </a:lnTo>
                <a:lnTo>
                  <a:pt x="26669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792466" y="3695573"/>
            <a:ext cx="28193" cy="29463"/>
          </a:xfrm>
          <a:custGeom>
            <a:avLst/>
            <a:gdLst/>
            <a:ahLst/>
            <a:cxnLst/>
            <a:rect l="l" t="t" r="r" b="b"/>
            <a:pathLst>
              <a:path w="28193" h="29463">
                <a:moveTo>
                  <a:pt x="26669" y="8254"/>
                </a:moveTo>
                <a:lnTo>
                  <a:pt x="25273" y="5460"/>
                </a:lnTo>
                <a:lnTo>
                  <a:pt x="19557" y="1269"/>
                </a:lnTo>
                <a:lnTo>
                  <a:pt x="15366" y="0"/>
                </a:lnTo>
                <a:lnTo>
                  <a:pt x="9778" y="2793"/>
                </a:lnTo>
                <a:lnTo>
                  <a:pt x="4190" y="5714"/>
                </a:lnTo>
                <a:lnTo>
                  <a:pt x="0" y="11429"/>
                </a:lnTo>
                <a:lnTo>
                  <a:pt x="1524" y="21208"/>
                </a:lnTo>
                <a:lnTo>
                  <a:pt x="3048" y="24002"/>
                </a:lnTo>
                <a:lnTo>
                  <a:pt x="8762" y="28193"/>
                </a:lnTo>
                <a:lnTo>
                  <a:pt x="12953" y="29463"/>
                </a:lnTo>
                <a:lnTo>
                  <a:pt x="19938" y="29463"/>
                </a:lnTo>
                <a:lnTo>
                  <a:pt x="25526" y="26543"/>
                </a:lnTo>
                <a:lnTo>
                  <a:pt x="28193" y="18033"/>
                </a:lnTo>
                <a:lnTo>
                  <a:pt x="26669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737983" y="3720211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650" y="21336"/>
                </a:moveTo>
                <a:lnTo>
                  <a:pt x="3048" y="24130"/>
                </a:lnTo>
                <a:lnTo>
                  <a:pt x="7239" y="25400"/>
                </a:lnTo>
                <a:lnTo>
                  <a:pt x="11557" y="26796"/>
                </a:lnTo>
                <a:lnTo>
                  <a:pt x="18542" y="26669"/>
                </a:lnTo>
                <a:lnTo>
                  <a:pt x="22733" y="20955"/>
                </a:lnTo>
                <a:lnTo>
                  <a:pt x="26797" y="15366"/>
                </a:lnTo>
                <a:lnTo>
                  <a:pt x="26670" y="8255"/>
                </a:lnTo>
                <a:lnTo>
                  <a:pt x="21082" y="4190"/>
                </a:lnTo>
                <a:lnTo>
                  <a:pt x="19558" y="1396"/>
                </a:lnTo>
                <a:lnTo>
                  <a:pt x="15367" y="0"/>
                </a:lnTo>
                <a:lnTo>
                  <a:pt x="8382" y="126"/>
                </a:lnTo>
                <a:lnTo>
                  <a:pt x="4191" y="5841"/>
                </a:lnTo>
                <a:lnTo>
                  <a:pt x="0" y="11556"/>
                </a:lnTo>
                <a:lnTo>
                  <a:pt x="1650" y="2133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737983" y="3720211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650" y="21336"/>
                </a:moveTo>
                <a:lnTo>
                  <a:pt x="3048" y="24130"/>
                </a:lnTo>
                <a:lnTo>
                  <a:pt x="7239" y="25400"/>
                </a:lnTo>
                <a:lnTo>
                  <a:pt x="11557" y="26796"/>
                </a:lnTo>
                <a:lnTo>
                  <a:pt x="18542" y="26669"/>
                </a:lnTo>
                <a:lnTo>
                  <a:pt x="22733" y="20955"/>
                </a:lnTo>
                <a:lnTo>
                  <a:pt x="26797" y="15366"/>
                </a:lnTo>
                <a:lnTo>
                  <a:pt x="26670" y="8255"/>
                </a:lnTo>
                <a:lnTo>
                  <a:pt x="21082" y="4190"/>
                </a:lnTo>
                <a:lnTo>
                  <a:pt x="19558" y="1396"/>
                </a:lnTo>
                <a:lnTo>
                  <a:pt x="15367" y="0"/>
                </a:lnTo>
                <a:lnTo>
                  <a:pt x="8382" y="126"/>
                </a:lnTo>
                <a:lnTo>
                  <a:pt x="4191" y="5841"/>
                </a:lnTo>
                <a:lnTo>
                  <a:pt x="0" y="11556"/>
                </a:lnTo>
                <a:lnTo>
                  <a:pt x="1650" y="2133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680579" y="3733800"/>
            <a:ext cx="24002" cy="25273"/>
          </a:xfrm>
          <a:custGeom>
            <a:avLst/>
            <a:gdLst/>
            <a:ahLst/>
            <a:cxnLst/>
            <a:rect l="l" t="t" r="r" b="b"/>
            <a:pathLst>
              <a:path w="24002" h="25273">
                <a:moveTo>
                  <a:pt x="23875" y="8255"/>
                </a:moveTo>
                <a:lnTo>
                  <a:pt x="22478" y="5461"/>
                </a:lnTo>
                <a:lnTo>
                  <a:pt x="12446" y="0"/>
                </a:lnTo>
                <a:lnTo>
                  <a:pt x="4191" y="4318"/>
                </a:lnTo>
                <a:lnTo>
                  <a:pt x="0" y="10032"/>
                </a:lnTo>
                <a:lnTo>
                  <a:pt x="1524" y="19812"/>
                </a:lnTo>
                <a:lnTo>
                  <a:pt x="3048" y="22606"/>
                </a:lnTo>
                <a:lnTo>
                  <a:pt x="11429" y="25273"/>
                </a:lnTo>
                <a:lnTo>
                  <a:pt x="19812" y="20955"/>
                </a:lnTo>
                <a:lnTo>
                  <a:pt x="24002" y="15239"/>
                </a:lnTo>
                <a:lnTo>
                  <a:pt x="23875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680579" y="3733800"/>
            <a:ext cx="24002" cy="25273"/>
          </a:xfrm>
          <a:custGeom>
            <a:avLst/>
            <a:gdLst/>
            <a:ahLst/>
            <a:cxnLst/>
            <a:rect l="l" t="t" r="r" b="b"/>
            <a:pathLst>
              <a:path w="24002" h="25273">
                <a:moveTo>
                  <a:pt x="23875" y="8255"/>
                </a:moveTo>
                <a:lnTo>
                  <a:pt x="22478" y="5461"/>
                </a:lnTo>
                <a:lnTo>
                  <a:pt x="12446" y="0"/>
                </a:lnTo>
                <a:lnTo>
                  <a:pt x="4191" y="4318"/>
                </a:lnTo>
                <a:lnTo>
                  <a:pt x="0" y="10032"/>
                </a:lnTo>
                <a:lnTo>
                  <a:pt x="1524" y="19812"/>
                </a:lnTo>
                <a:lnTo>
                  <a:pt x="3048" y="22606"/>
                </a:lnTo>
                <a:lnTo>
                  <a:pt x="11429" y="25273"/>
                </a:lnTo>
                <a:lnTo>
                  <a:pt x="19812" y="20955"/>
                </a:lnTo>
                <a:lnTo>
                  <a:pt x="24002" y="15239"/>
                </a:lnTo>
                <a:lnTo>
                  <a:pt x="23875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623048" y="3740277"/>
            <a:ext cx="19684" cy="18287"/>
          </a:xfrm>
          <a:custGeom>
            <a:avLst/>
            <a:gdLst/>
            <a:ahLst/>
            <a:cxnLst/>
            <a:rect l="l" t="t" r="r" b="b"/>
            <a:pathLst>
              <a:path w="19684" h="18287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2667" y="127"/>
                </a:lnTo>
                <a:lnTo>
                  <a:pt x="0" y="8636"/>
                </a:lnTo>
                <a:lnTo>
                  <a:pt x="126" y="15621"/>
                </a:lnTo>
                <a:lnTo>
                  <a:pt x="2921" y="14224"/>
                </a:lnTo>
                <a:lnTo>
                  <a:pt x="8508" y="18287"/>
                </a:lnTo>
                <a:lnTo>
                  <a:pt x="18415" y="16764"/>
                </a:lnTo>
                <a:lnTo>
                  <a:pt x="19684" y="12573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623048" y="3740277"/>
            <a:ext cx="19684" cy="18287"/>
          </a:xfrm>
          <a:custGeom>
            <a:avLst/>
            <a:gdLst/>
            <a:ahLst/>
            <a:cxnLst/>
            <a:rect l="l" t="t" r="r" b="b"/>
            <a:pathLst>
              <a:path w="19684" h="18287">
                <a:moveTo>
                  <a:pt x="19557" y="5461"/>
                </a:moveTo>
                <a:lnTo>
                  <a:pt x="18160" y="2667"/>
                </a:lnTo>
                <a:lnTo>
                  <a:pt x="9651" y="0"/>
                </a:lnTo>
                <a:lnTo>
                  <a:pt x="2667" y="127"/>
                </a:lnTo>
                <a:lnTo>
                  <a:pt x="0" y="8636"/>
                </a:lnTo>
                <a:lnTo>
                  <a:pt x="126" y="15621"/>
                </a:lnTo>
                <a:lnTo>
                  <a:pt x="2921" y="14224"/>
                </a:lnTo>
                <a:lnTo>
                  <a:pt x="8508" y="18287"/>
                </a:lnTo>
                <a:lnTo>
                  <a:pt x="18415" y="16764"/>
                </a:lnTo>
                <a:lnTo>
                  <a:pt x="19684" y="12573"/>
                </a:lnTo>
                <a:lnTo>
                  <a:pt x="1955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7565263" y="3731260"/>
            <a:ext cx="18287" cy="18414"/>
          </a:xfrm>
          <a:custGeom>
            <a:avLst/>
            <a:gdLst/>
            <a:ahLst/>
            <a:cxnLst/>
            <a:rect l="l" t="t" r="r" b="b"/>
            <a:pathLst>
              <a:path w="18287" h="18414">
                <a:moveTo>
                  <a:pt x="16890" y="6984"/>
                </a:moveTo>
                <a:lnTo>
                  <a:pt x="15366" y="4190"/>
                </a:lnTo>
                <a:lnTo>
                  <a:pt x="9651" y="0"/>
                </a:lnTo>
                <a:lnTo>
                  <a:pt x="1396" y="4444"/>
                </a:lnTo>
                <a:lnTo>
                  <a:pt x="0" y="8635"/>
                </a:lnTo>
                <a:lnTo>
                  <a:pt x="126" y="15620"/>
                </a:lnTo>
                <a:lnTo>
                  <a:pt x="8508" y="18414"/>
                </a:lnTo>
                <a:lnTo>
                  <a:pt x="15620" y="18287"/>
                </a:lnTo>
                <a:lnTo>
                  <a:pt x="18287" y="9778"/>
                </a:lnTo>
                <a:lnTo>
                  <a:pt x="16890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7565263" y="3731260"/>
            <a:ext cx="18287" cy="18414"/>
          </a:xfrm>
          <a:custGeom>
            <a:avLst/>
            <a:gdLst/>
            <a:ahLst/>
            <a:cxnLst/>
            <a:rect l="l" t="t" r="r" b="b"/>
            <a:pathLst>
              <a:path w="18287" h="18414">
                <a:moveTo>
                  <a:pt x="16890" y="6984"/>
                </a:moveTo>
                <a:lnTo>
                  <a:pt x="15366" y="4190"/>
                </a:lnTo>
                <a:lnTo>
                  <a:pt x="9651" y="0"/>
                </a:lnTo>
                <a:lnTo>
                  <a:pt x="1396" y="4444"/>
                </a:lnTo>
                <a:lnTo>
                  <a:pt x="0" y="8635"/>
                </a:lnTo>
                <a:lnTo>
                  <a:pt x="126" y="15620"/>
                </a:lnTo>
                <a:lnTo>
                  <a:pt x="8508" y="18414"/>
                </a:lnTo>
                <a:lnTo>
                  <a:pt x="15620" y="18287"/>
                </a:lnTo>
                <a:lnTo>
                  <a:pt x="18287" y="9778"/>
                </a:lnTo>
                <a:lnTo>
                  <a:pt x="16890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7727442" y="3678301"/>
            <a:ext cx="15493" cy="14097"/>
          </a:xfrm>
          <a:custGeom>
            <a:avLst/>
            <a:gdLst/>
            <a:ahLst/>
            <a:cxnLst/>
            <a:rect l="l" t="t" r="r" b="b"/>
            <a:pathLst>
              <a:path w="15493" h="14097">
                <a:moveTo>
                  <a:pt x="15493" y="1269"/>
                </a:moveTo>
                <a:lnTo>
                  <a:pt x="11175" y="0"/>
                </a:lnTo>
                <a:lnTo>
                  <a:pt x="4190" y="126"/>
                </a:lnTo>
                <a:lnTo>
                  <a:pt x="0" y="5715"/>
                </a:lnTo>
                <a:lnTo>
                  <a:pt x="1524" y="8509"/>
                </a:lnTo>
                <a:lnTo>
                  <a:pt x="4444" y="14097"/>
                </a:lnTo>
                <a:lnTo>
                  <a:pt x="11429" y="14097"/>
                </a:lnTo>
                <a:lnTo>
                  <a:pt x="15493" y="8381"/>
                </a:lnTo>
                <a:lnTo>
                  <a:pt x="15493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7727442" y="3678301"/>
            <a:ext cx="15493" cy="14097"/>
          </a:xfrm>
          <a:custGeom>
            <a:avLst/>
            <a:gdLst/>
            <a:ahLst/>
            <a:cxnLst/>
            <a:rect l="l" t="t" r="r" b="b"/>
            <a:pathLst>
              <a:path w="15493" h="14097">
                <a:moveTo>
                  <a:pt x="15493" y="1269"/>
                </a:moveTo>
                <a:lnTo>
                  <a:pt x="11175" y="0"/>
                </a:lnTo>
                <a:lnTo>
                  <a:pt x="4190" y="126"/>
                </a:lnTo>
                <a:lnTo>
                  <a:pt x="0" y="5715"/>
                </a:lnTo>
                <a:lnTo>
                  <a:pt x="1524" y="8509"/>
                </a:lnTo>
                <a:lnTo>
                  <a:pt x="4444" y="14097"/>
                </a:lnTo>
                <a:lnTo>
                  <a:pt x="11429" y="14097"/>
                </a:lnTo>
                <a:lnTo>
                  <a:pt x="15493" y="8381"/>
                </a:lnTo>
                <a:lnTo>
                  <a:pt x="15493" y="12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678547" y="3688969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13970" y="2666"/>
                </a:moveTo>
                <a:lnTo>
                  <a:pt x="9651" y="1269"/>
                </a:lnTo>
                <a:lnTo>
                  <a:pt x="5460" y="0"/>
                </a:lnTo>
                <a:lnTo>
                  <a:pt x="1270" y="5714"/>
                </a:lnTo>
                <a:lnTo>
                  <a:pt x="0" y="9905"/>
                </a:lnTo>
                <a:lnTo>
                  <a:pt x="5587" y="13969"/>
                </a:lnTo>
                <a:lnTo>
                  <a:pt x="11175" y="11175"/>
                </a:lnTo>
                <a:lnTo>
                  <a:pt x="13970" y="9651"/>
                </a:lnTo>
                <a:lnTo>
                  <a:pt x="13970" y="26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678547" y="3688969"/>
            <a:ext cx="13970" cy="13969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13970" y="2666"/>
                </a:moveTo>
                <a:lnTo>
                  <a:pt x="9651" y="1269"/>
                </a:lnTo>
                <a:lnTo>
                  <a:pt x="5460" y="0"/>
                </a:lnTo>
                <a:lnTo>
                  <a:pt x="1270" y="5714"/>
                </a:lnTo>
                <a:lnTo>
                  <a:pt x="0" y="9905"/>
                </a:lnTo>
                <a:lnTo>
                  <a:pt x="5587" y="13969"/>
                </a:lnTo>
                <a:lnTo>
                  <a:pt x="11175" y="11175"/>
                </a:lnTo>
                <a:lnTo>
                  <a:pt x="13970" y="9651"/>
                </a:lnTo>
                <a:lnTo>
                  <a:pt x="13970" y="266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7629271" y="3691128"/>
            <a:ext cx="11302" cy="12573"/>
          </a:xfrm>
          <a:custGeom>
            <a:avLst/>
            <a:gdLst/>
            <a:ahLst/>
            <a:cxnLst/>
            <a:rect l="l" t="t" r="r" b="b"/>
            <a:pathLst>
              <a:path w="11302" h="12573">
                <a:moveTo>
                  <a:pt x="11175" y="2667"/>
                </a:moveTo>
                <a:lnTo>
                  <a:pt x="6984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5714" y="12573"/>
                </a:lnTo>
                <a:lnTo>
                  <a:pt x="8508" y="11176"/>
                </a:lnTo>
                <a:lnTo>
                  <a:pt x="11302" y="9652"/>
                </a:lnTo>
                <a:lnTo>
                  <a:pt x="11175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7629271" y="3691128"/>
            <a:ext cx="11302" cy="12573"/>
          </a:xfrm>
          <a:custGeom>
            <a:avLst/>
            <a:gdLst/>
            <a:ahLst/>
            <a:cxnLst/>
            <a:rect l="l" t="t" r="r" b="b"/>
            <a:pathLst>
              <a:path w="11302" h="12573">
                <a:moveTo>
                  <a:pt x="11175" y="2667"/>
                </a:moveTo>
                <a:lnTo>
                  <a:pt x="6984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5714" y="12573"/>
                </a:lnTo>
                <a:lnTo>
                  <a:pt x="8508" y="11176"/>
                </a:lnTo>
                <a:lnTo>
                  <a:pt x="11302" y="9652"/>
                </a:lnTo>
                <a:lnTo>
                  <a:pt x="11175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578598" y="3684778"/>
            <a:ext cx="12573" cy="11303"/>
          </a:xfrm>
          <a:custGeom>
            <a:avLst/>
            <a:gdLst/>
            <a:ahLst/>
            <a:cxnLst/>
            <a:rect l="l" t="t" r="r" b="b"/>
            <a:pathLst>
              <a:path w="12573" h="11302">
                <a:moveTo>
                  <a:pt x="9905" y="11176"/>
                </a:moveTo>
                <a:lnTo>
                  <a:pt x="11302" y="6985"/>
                </a:lnTo>
                <a:lnTo>
                  <a:pt x="12573" y="2667"/>
                </a:lnTo>
                <a:lnTo>
                  <a:pt x="8381" y="1397"/>
                </a:lnTo>
                <a:lnTo>
                  <a:pt x="4063" y="0"/>
                </a:lnTo>
                <a:lnTo>
                  <a:pt x="0" y="5715"/>
                </a:lnTo>
                <a:lnTo>
                  <a:pt x="1397" y="8509"/>
                </a:lnTo>
                <a:lnTo>
                  <a:pt x="2921" y="11303"/>
                </a:lnTo>
                <a:lnTo>
                  <a:pt x="9905" y="11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578598" y="3684778"/>
            <a:ext cx="12573" cy="11303"/>
          </a:xfrm>
          <a:custGeom>
            <a:avLst/>
            <a:gdLst/>
            <a:ahLst/>
            <a:cxnLst/>
            <a:rect l="l" t="t" r="r" b="b"/>
            <a:pathLst>
              <a:path w="12573" h="11302">
                <a:moveTo>
                  <a:pt x="9905" y="11176"/>
                </a:moveTo>
                <a:lnTo>
                  <a:pt x="11302" y="6985"/>
                </a:lnTo>
                <a:lnTo>
                  <a:pt x="12573" y="2667"/>
                </a:lnTo>
                <a:lnTo>
                  <a:pt x="8381" y="1397"/>
                </a:lnTo>
                <a:lnTo>
                  <a:pt x="4063" y="0"/>
                </a:lnTo>
                <a:lnTo>
                  <a:pt x="0" y="5715"/>
                </a:lnTo>
                <a:lnTo>
                  <a:pt x="1397" y="8509"/>
                </a:lnTo>
                <a:lnTo>
                  <a:pt x="2921" y="11303"/>
                </a:lnTo>
                <a:lnTo>
                  <a:pt x="9905" y="11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7717028" y="3637788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3">
                <a:moveTo>
                  <a:pt x="9778" y="4063"/>
                </a:moveTo>
                <a:lnTo>
                  <a:pt x="8381" y="1269"/>
                </a:lnTo>
                <a:lnTo>
                  <a:pt x="4191" y="0"/>
                </a:lnTo>
                <a:lnTo>
                  <a:pt x="1397" y="1397"/>
                </a:lnTo>
                <a:lnTo>
                  <a:pt x="0" y="5714"/>
                </a:lnTo>
                <a:lnTo>
                  <a:pt x="1524" y="8509"/>
                </a:lnTo>
                <a:lnTo>
                  <a:pt x="2921" y="11303"/>
                </a:lnTo>
                <a:lnTo>
                  <a:pt x="5715" y="9779"/>
                </a:lnTo>
                <a:lnTo>
                  <a:pt x="11302" y="6857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717028" y="3637788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3">
                <a:moveTo>
                  <a:pt x="9778" y="4063"/>
                </a:moveTo>
                <a:lnTo>
                  <a:pt x="8381" y="1269"/>
                </a:lnTo>
                <a:lnTo>
                  <a:pt x="4191" y="0"/>
                </a:lnTo>
                <a:lnTo>
                  <a:pt x="1397" y="1397"/>
                </a:lnTo>
                <a:lnTo>
                  <a:pt x="0" y="5714"/>
                </a:lnTo>
                <a:lnTo>
                  <a:pt x="1524" y="8509"/>
                </a:lnTo>
                <a:lnTo>
                  <a:pt x="2921" y="11303"/>
                </a:lnTo>
                <a:lnTo>
                  <a:pt x="5715" y="9779"/>
                </a:lnTo>
                <a:lnTo>
                  <a:pt x="11302" y="6857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676388" y="3646804"/>
            <a:ext cx="8381" cy="9906"/>
          </a:xfrm>
          <a:custGeom>
            <a:avLst/>
            <a:gdLst/>
            <a:ahLst/>
            <a:cxnLst/>
            <a:rect l="l" t="t" r="r" b="b"/>
            <a:pathLst>
              <a:path w="8381" h="9905">
                <a:moveTo>
                  <a:pt x="8381" y="2794"/>
                </a:moveTo>
                <a:lnTo>
                  <a:pt x="6984" y="0"/>
                </a:lnTo>
                <a:lnTo>
                  <a:pt x="4190" y="1397"/>
                </a:lnTo>
                <a:lnTo>
                  <a:pt x="1396" y="2921"/>
                </a:lnTo>
                <a:lnTo>
                  <a:pt x="0" y="7112"/>
                </a:lnTo>
                <a:lnTo>
                  <a:pt x="1523" y="9906"/>
                </a:lnTo>
                <a:lnTo>
                  <a:pt x="4317" y="8382"/>
                </a:lnTo>
                <a:lnTo>
                  <a:pt x="7111" y="6985"/>
                </a:lnTo>
                <a:lnTo>
                  <a:pt x="8381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676388" y="3646804"/>
            <a:ext cx="8381" cy="9906"/>
          </a:xfrm>
          <a:custGeom>
            <a:avLst/>
            <a:gdLst/>
            <a:ahLst/>
            <a:cxnLst/>
            <a:rect l="l" t="t" r="r" b="b"/>
            <a:pathLst>
              <a:path w="8381" h="9905">
                <a:moveTo>
                  <a:pt x="8381" y="2794"/>
                </a:moveTo>
                <a:lnTo>
                  <a:pt x="6984" y="0"/>
                </a:lnTo>
                <a:lnTo>
                  <a:pt x="4190" y="1397"/>
                </a:lnTo>
                <a:lnTo>
                  <a:pt x="1396" y="2921"/>
                </a:lnTo>
                <a:lnTo>
                  <a:pt x="0" y="7112"/>
                </a:lnTo>
                <a:lnTo>
                  <a:pt x="1523" y="9906"/>
                </a:lnTo>
                <a:lnTo>
                  <a:pt x="4317" y="8382"/>
                </a:lnTo>
                <a:lnTo>
                  <a:pt x="7111" y="6985"/>
                </a:lnTo>
                <a:lnTo>
                  <a:pt x="8381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506589" y="3932936"/>
            <a:ext cx="39369" cy="36830"/>
          </a:xfrm>
          <a:custGeom>
            <a:avLst/>
            <a:gdLst/>
            <a:ahLst/>
            <a:cxnLst/>
            <a:rect l="l" t="t" r="r" b="b"/>
            <a:pathLst>
              <a:path w="39369" h="36830">
                <a:moveTo>
                  <a:pt x="36321" y="9778"/>
                </a:moveTo>
                <a:lnTo>
                  <a:pt x="34925" y="6984"/>
                </a:lnTo>
                <a:lnTo>
                  <a:pt x="27812" y="0"/>
                </a:lnTo>
                <a:lnTo>
                  <a:pt x="13715" y="253"/>
                </a:lnTo>
                <a:lnTo>
                  <a:pt x="8127" y="3047"/>
                </a:lnTo>
                <a:lnTo>
                  <a:pt x="4063" y="8762"/>
                </a:lnTo>
                <a:lnTo>
                  <a:pt x="1396" y="17271"/>
                </a:lnTo>
                <a:lnTo>
                  <a:pt x="0" y="21462"/>
                </a:lnTo>
                <a:lnTo>
                  <a:pt x="2920" y="27050"/>
                </a:lnTo>
                <a:lnTo>
                  <a:pt x="5841" y="32638"/>
                </a:lnTo>
                <a:lnTo>
                  <a:pt x="11429" y="36830"/>
                </a:lnTo>
                <a:lnTo>
                  <a:pt x="18541" y="36702"/>
                </a:lnTo>
                <a:lnTo>
                  <a:pt x="25526" y="36575"/>
                </a:lnTo>
                <a:lnTo>
                  <a:pt x="33908" y="32257"/>
                </a:lnTo>
                <a:lnTo>
                  <a:pt x="37972" y="26543"/>
                </a:lnTo>
                <a:lnTo>
                  <a:pt x="39369" y="22351"/>
                </a:lnTo>
                <a:lnTo>
                  <a:pt x="39242" y="15239"/>
                </a:lnTo>
                <a:lnTo>
                  <a:pt x="36321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506589" y="3932936"/>
            <a:ext cx="39369" cy="36830"/>
          </a:xfrm>
          <a:custGeom>
            <a:avLst/>
            <a:gdLst/>
            <a:ahLst/>
            <a:cxnLst/>
            <a:rect l="l" t="t" r="r" b="b"/>
            <a:pathLst>
              <a:path w="39369" h="36830">
                <a:moveTo>
                  <a:pt x="36321" y="9778"/>
                </a:moveTo>
                <a:lnTo>
                  <a:pt x="34925" y="6984"/>
                </a:lnTo>
                <a:lnTo>
                  <a:pt x="27812" y="0"/>
                </a:lnTo>
                <a:lnTo>
                  <a:pt x="13715" y="253"/>
                </a:lnTo>
                <a:lnTo>
                  <a:pt x="8127" y="3047"/>
                </a:lnTo>
                <a:lnTo>
                  <a:pt x="4063" y="8762"/>
                </a:lnTo>
                <a:lnTo>
                  <a:pt x="1396" y="17271"/>
                </a:lnTo>
                <a:lnTo>
                  <a:pt x="0" y="21462"/>
                </a:lnTo>
                <a:lnTo>
                  <a:pt x="2920" y="27050"/>
                </a:lnTo>
                <a:lnTo>
                  <a:pt x="5841" y="32638"/>
                </a:lnTo>
                <a:lnTo>
                  <a:pt x="11429" y="36830"/>
                </a:lnTo>
                <a:lnTo>
                  <a:pt x="18541" y="36702"/>
                </a:lnTo>
                <a:lnTo>
                  <a:pt x="25526" y="36575"/>
                </a:lnTo>
                <a:lnTo>
                  <a:pt x="33908" y="32257"/>
                </a:lnTo>
                <a:lnTo>
                  <a:pt x="37972" y="26543"/>
                </a:lnTo>
                <a:lnTo>
                  <a:pt x="39369" y="22351"/>
                </a:lnTo>
                <a:lnTo>
                  <a:pt x="39242" y="15239"/>
                </a:lnTo>
                <a:lnTo>
                  <a:pt x="36321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606410" y="3947032"/>
            <a:ext cx="33909" cy="35179"/>
          </a:xfrm>
          <a:custGeom>
            <a:avLst/>
            <a:gdLst/>
            <a:ahLst/>
            <a:cxnLst/>
            <a:rect l="l" t="t" r="r" b="b"/>
            <a:pathLst>
              <a:path w="33909" h="35178">
                <a:moveTo>
                  <a:pt x="32385" y="9652"/>
                </a:moveTo>
                <a:lnTo>
                  <a:pt x="30861" y="6858"/>
                </a:lnTo>
                <a:lnTo>
                  <a:pt x="25273" y="2794"/>
                </a:lnTo>
                <a:lnTo>
                  <a:pt x="16764" y="0"/>
                </a:lnTo>
                <a:lnTo>
                  <a:pt x="11175" y="2921"/>
                </a:lnTo>
                <a:lnTo>
                  <a:pt x="5588" y="5842"/>
                </a:lnTo>
                <a:lnTo>
                  <a:pt x="0" y="8763"/>
                </a:lnTo>
                <a:lnTo>
                  <a:pt x="127" y="15748"/>
                </a:lnTo>
                <a:lnTo>
                  <a:pt x="1650" y="25527"/>
                </a:lnTo>
                <a:lnTo>
                  <a:pt x="3048" y="28321"/>
                </a:lnTo>
                <a:lnTo>
                  <a:pt x="8763" y="32512"/>
                </a:lnTo>
                <a:lnTo>
                  <a:pt x="17272" y="35179"/>
                </a:lnTo>
                <a:lnTo>
                  <a:pt x="22860" y="32258"/>
                </a:lnTo>
                <a:lnTo>
                  <a:pt x="28448" y="29337"/>
                </a:lnTo>
                <a:lnTo>
                  <a:pt x="32512" y="23749"/>
                </a:lnTo>
                <a:lnTo>
                  <a:pt x="33909" y="19431"/>
                </a:lnTo>
                <a:lnTo>
                  <a:pt x="3238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606410" y="3947032"/>
            <a:ext cx="33909" cy="35179"/>
          </a:xfrm>
          <a:custGeom>
            <a:avLst/>
            <a:gdLst/>
            <a:ahLst/>
            <a:cxnLst/>
            <a:rect l="l" t="t" r="r" b="b"/>
            <a:pathLst>
              <a:path w="33909" h="35178">
                <a:moveTo>
                  <a:pt x="32385" y="9652"/>
                </a:moveTo>
                <a:lnTo>
                  <a:pt x="30861" y="6858"/>
                </a:lnTo>
                <a:lnTo>
                  <a:pt x="25273" y="2794"/>
                </a:lnTo>
                <a:lnTo>
                  <a:pt x="16764" y="0"/>
                </a:lnTo>
                <a:lnTo>
                  <a:pt x="11175" y="2921"/>
                </a:lnTo>
                <a:lnTo>
                  <a:pt x="5588" y="5842"/>
                </a:lnTo>
                <a:lnTo>
                  <a:pt x="0" y="8763"/>
                </a:lnTo>
                <a:lnTo>
                  <a:pt x="127" y="15748"/>
                </a:lnTo>
                <a:lnTo>
                  <a:pt x="1650" y="25527"/>
                </a:lnTo>
                <a:lnTo>
                  <a:pt x="3048" y="28321"/>
                </a:lnTo>
                <a:lnTo>
                  <a:pt x="8763" y="32512"/>
                </a:lnTo>
                <a:lnTo>
                  <a:pt x="17272" y="35179"/>
                </a:lnTo>
                <a:lnTo>
                  <a:pt x="22860" y="32258"/>
                </a:lnTo>
                <a:lnTo>
                  <a:pt x="28448" y="29337"/>
                </a:lnTo>
                <a:lnTo>
                  <a:pt x="32512" y="23749"/>
                </a:lnTo>
                <a:lnTo>
                  <a:pt x="33909" y="19431"/>
                </a:lnTo>
                <a:lnTo>
                  <a:pt x="32385" y="96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706233" y="3945636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69"/>
                </a:lnTo>
                <a:lnTo>
                  <a:pt x="15240" y="0"/>
                </a:lnTo>
                <a:lnTo>
                  <a:pt x="8255" y="126"/>
                </a:lnTo>
                <a:lnTo>
                  <a:pt x="2667" y="3047"/>
                </a:lnTo>
                <a:lnTo>
                  <a:pt x="0" y="11430"/>
                </a:lnTo>
                <a:lnTo>
                  <a:pt x="1524" y="21336"/>
                </a:lnTo>
                <a:lnTo>
                  <a:pt x="3048" y="24130"/>
                </a:lnTo>
                <a:lnTo>
                  <a:pt x="8636" y="28193"/>
                </a:lnTo>
                <a:lnTo>
                  <a:pt x="12953" y="29590"/>
                </a:lnTo>
                <a:lnTo>
                  <a:pt x="19939" y="29463"/>
                </a:lnTo>
                <a:lnTo>
                  <a:pt x="25526" y="26543"/>
                </a:lnTo>
                <a:lnTo>
                  <a:pt x="28194" y="18033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706233" y="3945636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69"/>
                </a:lnTo>
                <a:lnTo>
                  <a:pt x="15240" y="0"/>
                </a:lnTo>
                <a:lnTo>
                  <a:pt x="8255" y="126"/>
                </a:lnTo>
                <a:lnTo>
                  <a:pt x="2667" y="3047"/>
                </a:lnTo>
                <a:lnTo>
                  <a:pt x="0" y="11430"/>
                </a:lnTo>
                <a:lnTo>
                  <a:pt x="1524" y="21336"/>
                </a:lnTo>
                <a:lnTo>
                  <a:pt x="3048" y="24130"/>
                </a:lnTo>
                <a:lnTo>
                  <a:pt x="8636" y="28193"/>
                </a:lnTo>
                <a:lnTo>
                  <a:pt x="12953" y="29590"/>
                </a:lnTo>
                <a:lnTo>
                  <a:pt x="19939" y="29463"/>
                </a:lnTo>
                <a:lnTo>
                  <a:pt x="25526" y="26543"/>
                </a:lnTo>
                <a:lnTo>
                  <a:pt x="28194" y="18033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801483" y="3924554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70"/>
                </a:lnTo>
                <a:lnTo>
                  <a:pt x="15367" y="0"/>
                </a:lnTo>
                <a:lnTo>
                  <a:pt x="9778" y="2921"/>
                </a:lnTo>
                <a:lnTo>
                  <a:pt x="4191" y="5715"/>
                </a:lnTo>
                <a:lnTo>
                  <a:pt x="0" y="11430"/>
                </a:lnTo>
                <a:lnTo>
                  <a:pt x="1524" y="21209"/>
                </a:lnTo>
                <a:lnTo>
                  <a:pt x="3048" y="24003"/>
                </a:lnTo>
                <a:lnTo>
                  <a:pt x="8763" y="28194"/>
                </a:lnTo>
                <a:lnTo>
                  <a:pt x="12953" y="29591"/>
                </a:lnTo>
                <a:lnTo>
                  <a:pt x="18542" y="26670"/>
                </a:lnTo>
                <a:lnTo>
                  <a:pt x="24130" y="23749"/>
                </a:lnTo>
                <a:lnTo>
                  <a:pt x="28194" y="18034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801483" y="3924554"/>
            <a:ext cx="28194" cy="29590"/>
          </a:xfrm>
          <a:custGeom>
            <a:avLst/>
            <a:gdLst/>
            <a:ahLst/>
            <a:cxnLst/>
            <a:rect l="l" t="t" r="r" b="b"/>
            <a:pathLst>
              <a:path w="28194" h="29590">
                <a:moveTo>
                  <a:pt x="26670" y="8255"/>
                </a:moveTo>
                <a:lnTo>
                  <a:pt x="25273" y="5461"/>
                </a:lnTo>
                <a:lnTo>
                  <a:pt x="19558" y="1270"/>
                </a:lnTo>
                <a:lnTo>
                  <a:pt x="15367" y="0"/>
                </a:lnTo>
                <a:lnTo>
                  <a:pt x="9778" y="2921"/>
                </a:lnTo>
                <a:lnTo>
                  <a:pt x="4191" y="5715"/>
                </a:lnTo>
                <a:lnTo>
                  <a:pt x="0" y="11430"/>
                </a:lnTo>
                <a:lnTo>
                  <a:pt x="1524" y="21209"/>
                </a:lnTo>
                <a:lnTo>
                  <a:pt x="3048" y="24003"/>
                </a:lnTo>
                <a:lnTo>
                  <a:pt x="8763" y="28194"/>
                </a:lnTo>
                <a:lnTo>
                  <a:pt x="12953" y="29591"/>
                </a:lnTo>
                <a:lnTo>
                  <a:pt x="18542" y="26670"/>
                </a:lnTo>
                <a:lnTo>
                  <a:pt x="24130" y="23749"/>
                </a:lnTo>
                <a:lnTo>
                  <a:pt x="28194" y="18034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892288" y="3889375"/>
            <a:ext cx="26796" cy="25400"/>
          </a:xfrm>
          <a:custGeom>
            <a:avLst/>
            <a:gdLst/>
            <a:ahLst/>
            <a:cxnLst/>
            <a:rect l="l" t="t" r="r" b="b"/>
            <a:pathLst>
              <a:path w="26796" h="25400">
                <a:moveTo>
                  <a:pt x="23875" y="8381"/>
                </a:moveTo>
                <a:lnTo>
                  <a:pt x="22478" y="5587"/>
                </a:lnTo>
                <a:lnTo>
                  <a:pt x="19557" y="0"/>
                </a:lnTo>
                <a:lnTo>
                  <a:pt x="12572" y="126"/>
                </a:lnTo>
                <a:lnTo>
                  <a:pt x="9778" y="1524"/>
                </a:lnTo>
                <a:lnTo>
                  <a:pt x="4190" y="4444"/>
                </a:lnTo>
                <a:lnTo>
                  <a:pt x="0" y="10160"/>
                </a:lnTo>
                <a:lnTo>
                  <a:pt x="1650" y="19938"/>
                </a:lnTo>
                <a:lnTo>
                  <a:pt x="5841" y="21336"/>
                </a:lnTo>
                <a:lnTo>
                  <a:pt x="7238" y="24130"/>
                </a:lnTo>
                <a:lnTo>
                  <a:pt x="11556" y="25400"/>
                </a:lnTo>
                <a:lnTo>
                  <a:pt x="18541" y="25273"/>
                </a:lnTo>
                <a:lnTo>
                  <a:pt x="21335" y="23875"/>
                </a:lnTo>
                <a:lnTo>
                  <a:pt x="26796" y="13969"/>
                </a:lnTo>
                <a:lnTo>
                  <a:pt x="23875" y="83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892288" y="3889375"/>
            <a:ext cx="26796" cy="25400"/>
          </a:xfrm>
          <a:custGeom>
            <a:avLst/>
            <a:gdLst/>
            <a:ahLst/>
            <a:cxnLst/>
            <a:rect l="l" t="t" r="r" b="b"/>
            <a:pathLst>
              <a:path w="26796" h="25400">
                <a:moveTo>
                  <a:pt x="23875" y="8381"/>
                </a:moveTo>
                <a:lnTo>
                  <a:pt x="22478" y="5587"/>
                </a:lnTo>
                <a:lnTo>
                  <a:pt x="19557" y="0"/>
                </a:lnTo>
                <a:lnTo>
                  <a:pt x="12572" y="126"/>
                </a:lnTo>
                <a:lnTo>
                  <a:pt x="9778" y="1524"/>
                </a:lnTo>
                <a:lnTo>
                  <a:pt x="4190" y="4444"/>
                </a:lnTo>
                <a:lnTo>
                  <a:pt x="0" y="10160"/>
                </a:lnTo>
                <a:lnTo>
                  <a:pt x="1650" y="19938"/>
                </a:lnTo>
                <a:lnTo>
                  <a:pt x="5841" y="21336"/>
                </a:lnTo>
                <a:lnTo>
                  <a:pt x="7238" y="24130"/>
                </a:lnTo>
                <a:lnTo>
                  <a:pt x="11556" y="25400"/>
                </a:lnTo>
                <a:lnTo>
                  <a:pt x="18541" y="25273"/>
                </a:lnTo>
                <a:lnTo>
                  <a:pt x="21335" y="23875"/>
                </a:lnTo>
                <a:lnTo>
                  <a:pt x="26796" y="13969"/>
                </a:lnTo>
                <a:lnTo>
                  <a:pt x="23875" y="838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975981" y="3839082"/>
            <a:ext cx="22478" cy="21081"/>
          </a:xfrm>
          <a:custGeom>
            <a:avLst/>
            <a:gdLst/>
            <a:ahLst/>
            <a:cxnLst/>
            <a:rect l="l" t="t" r="r" b="b"/>
            <a:pathLst>
              <a:path w="22478" h="21081">
                <a:moveTo>
                  <a:pt x="22351" y="5461"/>
                </a:moveTo>
                <a:lnTo>
                  <a:pt x="20954" y="2667"/>
                </a:lnTo>
                <a:lnTo>
                  <a:pt x="12446" y="0"/>
                </a:lnTo>
                <a:lnTo>
                  <a:pt x="4064" y="4318"/>
                </a:lnTo>
                <a:lnTo>
                  <a:pt x="0" y="10033"/>
                </a:lnTo>
                <a:lnTo>
                  <a:pt x="2921" y="15621"/>
                </a:lnTo>
                <a:lnTo>
                  <a:pt x="4318" y="18415"/>
                </a:lnTo>
                <a:lnTo>
                  <a:pt x="12826" y="21082"/>
                </a:lnTo>
                <a:lnTo>
                  <a:pt x="19812" y="20955"/>
                </a:lnTo>
                <a:lnTo>
                  <a:pt x="22478" y="12446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975981" y="3839082"/>
            <a:ext cx="22478" cy="21081"/>
          </a:xfrm>
          <a:custGeom>
            <a:avLst/>
            <a:gdLst/>
            <a:ahLst/>
            <a:cxnLst/>
            <a:rect l="l" t="t" r="r" b="b"/>
            <a:pathLst>
              <a:path w="22478" h="21081">
                <a:moveTo>
                  <a:pt x="22351" y="5461"/>
                </a:moveTo>
                <a:lnTo>
                  <a:pt x="20954" y="2667"/>
                </a:lnTo>
                <a:lnTo>
                  <a:pt x="12446" y="0"/>
                </a:lnTo>
                <a:lnTo>
                  <a:pt x="4064" y="4318"/>
                </a:lnTo>
                <a:lnTo>
                  <a:pt x="0" y="10033"/>
                </a:lnTo>
                <a:lnTo>
                  <a:pt x="2921" y="15621"/>
                </a:lnTo>
                <a:lnTo>
                  <a:pt x="4318" y="18415"/>
                </a:lnTo>
                <a:lnTo>
                  <a:pt x="12826" y="21082"/>
                </a:lnTo>
                <a:lnTo>
                  <a:pt x="19812" y="20955"/>
                </a:lnTo>
                <a:lnTo>
                  <a:pt x="22478" y="12446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8050910" y="3773297"/>
            <a:ext cx="19685" cy="21081"/>
          </a:xfrm>
          <a:custGeom>
            <a:avLst/>
            <a:gdLst/>
            <a:ahLst/>
            <a:cxnLst/>
            <a:rect l="l" t="t" r="r" b="b"/>
            <a:pathLst>
              <a:path w="19685" h="21081">
                <a:moveTo>
                  <a:pt x="16764" y="6984"/>
                </a:moveTo>
                <a:lnTo>
                  <a:pt x="15367" y="4190"/>
                </a:lnTo>
                <a:lnTo>
                  <a:pt x="9652" y="0"/>
                </a:lnTo>
                <a:lnTo>
                  <a:pt x="1270" y="4317"/>
                </a:lnTo>
                <a:lnTo>
                  <a:pt x="0" y="8635"/>
                </a:lnTo>
                <a:lnTo>
                  <a:pt x="0" y="15620"/>
                </a:lnTo>
                <a:lnTo>
                  <a:pt x="1524" y="18414"/>
                </a:lnTo>
                <a:lnTo>
                  <a:pt x="10033" y="21081"/>
                </a:lnTo>
                <a:lnTo>
                  <a:pt x="15494" y="18160"/>
                </a:lnTo>
                <a:lnTo>
                  <a:pt x="19685" y="12572"/>
                </a:lnTo>
                <a:lnTo>
                  <a:pt x="16764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8050910" y="3773297"/>
            <a:ext cx="19685" cy="21081"/>
          </a:xfrm>
          <a:custGeom>
            <a:avLst/>
            <a:gdLst/>
            <a:ahLst/>
            <a:cxnLst/>
            <a:rect l="l" t="t" r="r" b="b"/>
            <a:pathLst>
              <a:path w="19685" h="21081">
                <a:moveTo>
                  <a:pt x="16764" y="6984"/>
                </a:moveTo>
                <a:lnTo>
                  <a:pt x="15367" y="4190"/>
                </a:lnTo>
                <a:lnTo>
                  <a:pt x="9652" y="0"/>
                </a:lnTo>
                <a:lnTo>
                  <a:pt x="1270" y="4317"/>
                </a:lnTo>
                <a:lnTo>
                  <a:pt x="0" y="8635"/>
                </a:lnTo>
                <a:lnTo>
                  <a:pt x="0" y="15620"/>
                </a:lnTo>
                <a:lnTo>
                  <a:pt x="1524" y="18414"/>
                </a:lnTo>
                <a:lnTo>
                  <a:pt x="10033" y="21081"/>
                </a:lnTo>
                <a:lnTo>
                  <a:pt x="15494" y="18160"/>
                </a:lnTo>
                <a:lnTo>
                  <a:pt x="19685" y="12572"/>
                </a:lnTo>
                <a:lnTo>
                  <a:pt x="16764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309611" y="3736467"/>
            <a:ext cx="36576" cy="37972"/>
          </a:xfrm>
          <a:custGeom>
            <a:avLst/>
            <a:gdLst/>
            <a:ahLst/>
            <a:cxnLst/>
            <a:rect l="l" t="t" r="r" b="b"/>
            <a:pathLst>
              <a:path w="36576" h="37973">
                <a:moveTo>
                  <a:pt x="33655" y="12318"/>
                </a:moveTo>
                <a:lnTo>
                  <a:pt x="30734" y="6730"/>
                </a:lnTo>
                <a:lnTo>
                  <a:pt x="22352" y="4063"/>
                </a:lnTo>
                <a:lnTo>
                  <a:pt x="16637" y="0"/>
                </a:lnTo>
                <a:lnTo>
                  <a:pt x="8255" y="4317"/>
                </a:lnTo>
                <a:lnTo>
                  <a:pt x="2667" y="7238"/>
                </a:lnTo>
                <a:lnTo>
                  <a:pt x="0" y="15620"/>
                </a:lnTo>
                <a:lnTo>
                  <a:pt x="127" y="22732"/>
                </a:lnTo>
                <a:lnTo>
                  <a:pt x="2921" y="28320"/>
                </a:lnTo>
                <a:lnTo>
                  <a:pt x="5842" y="33781"/>
                </a:lnTo>
                <a:lnTo>
                  <a:pt x="11557" y="37972"/>
                </a:lnTo>
                <a:lnTo>
                  <a:pt x="18542" y="37845"/>
                </a:lnTo>
                <a:lnTo>
                  <a:pt x="24130" y="34924"/>
                </a:lnTo>
                <a:lnTo>
                  <a:pt x="32512" y="30606"/>
                </a:lnTo>
                <a:lnTo>
                  <a:pt x="33909" y="26415"/>
                </a:lnTo>
                <a:lnTo>
                  <a:pt x="36576" y="17906"/>
                </a:lnTo>
                <a:lnTo>
                  <a:pt x="33655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309611" y="3736467"/>
            <a:ext cx="36576" cy="37972"/>
          </a:xfrm>
          <a:custGeom>
            <a:avLst/>
            <a:gdLst/>
            <a:ahLst/>
            <a:cxnLst/>
            <a:rect l="l" t="t" r="r" b="b"/>
            <a:pathLst>
              <a:path w="36576" h="37973">
                <a:moveTo>
                  <a:pt x="33655" y="12318"/>
                </a:moveTo>
                <a:lnTo>
                  <a:pt x="30734" y="6730"/>
                </a:lnTo>
                <a:lnTo>
                  <a:pt x="22352" y="4063"/>
                </a:lnTo>
                <a:lnTo>
                  <a:pt x="16637" y="0"/>
                </a:lnTo>
                <a:lnTo>
                  <a:pt x="8255" y="4317"/>
                </a:lnTo>
                <a:lnTo>
                  <a:pt x="2667" y="7238"/>
                </a:lnTo>
                <a:lnTo>
                  <a:pt x="0" y="15620"/>
                </a:lnTo>
                <a:lnTo>
                  <a:pt x="127" y="22732"/>
                </a:lnTo>
                <a:lnTo>
                  <a:pt x="2921" y="28320"/>
                </a:lnTo>
                <a:lnTo>
                  <a:pt x="5842" y="33781"/>
                </a:lnTo>
                <a:lnTo>
                  <a:pt x="11557" y="37972"/>
                </a:lnTo>
                <a:lnTo>
                  <a:pt x="18542" y="37845"/>
                </a:lnTo>
                <a:lnTo>
                  <a:pt x="24130" y="34924"/>
                </a:lnTo>
                <a:lnTo>
                  <a:pt x="32512" y="30606"/>
                </a:lnTo>
                <a:lnTo>
                  <a:pt x="33909" y="26415"/>
                </a:lnTo>
                <a:lnTo>
                  <a:pt x="36576" y="17906"/>
                </a:lnTo>
                <a:lnTo>
                  <a:pt x="33655" y="1231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255383" y="3676777"/>
            <a:ext cx="30988" cy="33781"/>
          </a:xfrm>
          <a:custGeom>
            <a:avLst/>
            <a:gdLst/>
            <a:ahLst/>
            <a:cxnLst/>
            <a:rect l="l" t="t" r="r" b="b"/>
            <a:pathLst>
              <a:path w="30988" h="33781">
                <a:moveTo>
                  <a:pt x="3937" y="5842"/>
                </a:moveTo>
                <a:lnTo>
                  <a:pt x="1270" y="14224"/>
                </a:lnTo>
                <a:lnTo>
                  <a:pt x="0" y="18542"/>
                </a:lnTo>
                <a:lnTo>
                  <a:pt x="0" y="25527"/>
                </a:lnTo>
                <a:lnTo>
                  <a:pt x="5715" y="29718"/>
                </a:lnTo>
                <a:lnTo>
                  <a:pt x="11430" y="33781"/>
                </a:lnTo>
                <a:lnTo>
                  <a:pt x="18415" y="33655"/>
                </a:lnTo>
                <a:lnTo>
                  <a:pt x="24002" y="30861"/>
                </a:lnTo>
                <a:lnTo>
                  <a:pt x="29591" y="27940"/>
                </a:lnTo>
                <a:lnTo>
                  <a:pt x="30988" y="23622"/>
                </a:lnTo>
                <a:lnTo>
                  <a:pt x="30734" y="9652"/>
                </a:lnTo>
                <a:lnTo>
                  <a:pt x="25019" y="5461"/>
                </a:lnTo>
                <a:lnTo>
                  <a:pt x="20827" y="4191"/>
                </a:lnTo>
                <a:lnTo>
                  <a:pt x="15113" y="0"/>
                </a:lnTo>
                <a:lnTo>
                  <a:pt x="9525" y="2921"/>
                </a:lnTo>
                <a:lnTo>
                  <a:pt x="3937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255383" y="3676777"/>
            <a:ext cx="30988" cy="33781"/>
          </a:xfrm>
          <a:custGeom>
            <a:avLst/>
            <a:gdLst/>
            <a:ahLst/>
            <a:cxnLst/>
            <a:rect l="l" t="t" r="r" b="b"/>
            <a:pathLst>
              <a:path w="30988" h="33781">
                <a:moveTo>
                  <a:pt x="3937" y="5842"/>
                </a:moveTo>
                <a:lnTo>
                  <a:pt x="1270" y="14224"/>
                </a:lnTo>
                <a:lnTo>
                  <a:pt x="0" y="18542"/>
                </a:lnTo>
                <a:lnTo>
                  <a:pt x="0" y="25527"/>
                </a:lnTo>
                <a:lnTo>
                  <a:pt x="5715" y="29718"/>
                </a:lnTo>
                <a:lnTo>
                  <a:pt x="11430" y="33781"/>
                </a:lnTo>
                <a:lnTo>
                  <a:pt x="18415" y="33655"/>
                </a:lnTo>
                <a:lnTo>
                  <a:pt x="24002" y="30861"/>
                </a:lnTo>
                <a:lnTo>
                  <a:pt x="29591" y="27940"/>
                </a:lnTo>
                <a:lnTo>
                  <a:pt x="30988" y="23622"/>
                </a:lnTo>
                <a:lnTo>
                  <a:pt x="30734" y="9652"/>
                </a:lnTo>
                <a:lnTo>
                  <a:pt x="25019" y="5461"/>
                </a:lnTo>
                <a:lnTo>
                  <a:pt x="20827" y="4191"/>
                </a:lnTo>
                <a:lnTo>
                  <a:pt x="15113" y="0"/>
                </a:lnTo>
                <a:lnTo>
                  <a:pt x="9525" y="2921"/>
                </a:lnTo>
                <a:lnTo>
                  <a:pt x="3937" y="58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212076" y="3611245"/>
            <a:ext cx="30988" cy="28193"/>
          </a:xfrm>
          <a:custGeom>
            <a:avLst/>
            <a:gdLst/>
            <a:ahLst/>
            <a:cxnLst/>
            <a:rect l="l" t="t" r="r" b="b"/>
            <a:pathLst>
              <a:path w="30988" h="28194">
                <a:moveTo>
                  <a:pt x="28067" y="6984"/>
                </a:moveTo>
                <a:lnTo>
                  <a:pt x="25146" y="1396"/>
                </a:lnTo>
                <a:lnTo>
                  <a:pt x="20954" y="0"/>
                </a:lnTo>
                <a:lnTo>
                  <a:pt x="13843" y="126"/>
                </a:lnTo>
                <a:lnTo>
                  <a:pt x="6857" y="253"/>
                </a:lnTo>
                <a:lnTo>
                  <a:pt x="5588" y="4444"/>
                </a:lnTo>
                <a:lnTo>
                  <a:pt x="1397" y="10159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6"/>
                </a:lnTo>
                <a:lnTo>
                  <a:pt x="10032" y="26923"/>
                </a:lnTo>
                <a:lnTo>
                  <a:pt x="17145" y="26796"/>
                </a:lnTo>
                <a:lnTo>
                  <a:pt x="21335" y="28193"/>
                </a:lnTo>
                <a:lnTo>
                  <a:pt x="25526" y="22478"/>
                </a:lnTo>
                <a:lnTo>
                  <a:pt x="29591" y="16763"/>
                </a:lnTo>
                <a:lnTo>
                  <a:pt x="30988" y="12572"/>
                </a:lnTo>
                <a:lnTo>
                  <a:pt x="28067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212076" y="3611245"/>
            <a:ext cx="30988" cy="28193"/>
          </a:xfrm>
          <a:custGeom>
            <a:avLst/>
            <a:gdLst/>
            <a:ahLst/>
            <a:cxnLst/>
            <a:rect l="l" t="t" r="r" b="b"/>
            <a:pathLst>
              <a:path w="30988" h="28194">
                <a:moveTo>
                  <a:pt x="28067" y="6984"/>
                </a:moveTo>
                <a:lnTo>
                  <a:pt x="25146" y="1396"/>
                </a:lnTo>
                <a:lnTo>
                  <a:pt x="20954" y="0"/>
                </a:lnTo>
                <a:lnTo>
                  <a:pt x="13843" y="126"/>
                </a:lnTo>
                <a:lnTo>
                  <a:pt x="6857" y="253"/>
                </a:lnTo>
                <a:lnTo>
                  <a:pt x="5588" y="4444"/>
                </a:lnTo>
                <a:lnTo>
                  <a:pt x="1397" y="10159"/>
                </a:lnTo>
                <a:lnTo>
                  <a:pt x="0" y="14350"/>
                </a:lnTo>
                <a:lnTo>
                  <a:pt x="2921" y="19938"/>
                </a:lnTo>
                <a:lnTo>
                  <a:pt x="5842" y="25526"/>
                </a:lnTo>
                <a:lnTo>
                  <a:pt x="10032" y="26923"/>
                </a:lnTo>
                <a:lnTo>
                  <a:pt x="17145" y="26796"/>
                </a:lnTo>
                <a:lnTo>
                  <a:pt x="21335" y="28193"/>
                </a:lnTo>
                <a:lnTo>
                  <a:pt x="25526" y="22478"/>
                </a:lnTo>
                <a:lnTo>
                  <a:pt x="29591" y="16763"/>
                </a:lnTo>
                <a:lnTo>
                  <a:pt x="30988" y="12572"/>
                </a:lnTo>
                <a:lnTo>
                  <a:pt x="28067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182866" y="3535807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397" y="8762"/>
                </a:moveTo>
                <a:lnTo>
                  <a:pt x="0" y="12953"/>
                </a:lnTo>
                <a:lnTo>
                  <a:pt x="126" y="19938"/>
                </a:lnTo>
                <a:lnTo>
                  <a:pt x="4317" y="21335"/>
                </a:lnTo>
                <a:lnTo>
                  <a:pt x="10032" y="25400"/>
                </a:lnTo>
                <a:lnTo>
                  <a:pt x="14224" y="26796"/>
                </a:lnTo>
                <a:lnTo>
                  <a:pt x="19811" y="23875"/>
                </a:lnTo>
                <a:lnTo>
                  <a:pt x="22605" y="22478"/>
                </a:lnTo>
                <a:lnTo>
                  <a:pt x="26797" y="16763"/>
                </a:lnTo>
                <a:lnTo>
                  <a:pt x="23875" y="11175"/>
                </a:lnTo>
                <a:lnTo>
                  <a:pt x="25273" y="6984"/>
                </a:lnTo>
                <a:lnTo>
                  <a:pt x="19557" y="2793"/>
                </a:lnTo>
                <a:lnTo>
                  <a:pt x="18033" y="0"/>
                </a:lnTo>
                <a:lnTo>
                  <a:pt x="11049" y="126"/>
                </a:lnTo>
                <a:lnTo>
                  <a:pt x="8254" y="1650"/>
                </a:lnTo>
                <a:lnTo>
                  <a:pt x="2666" y="4444"/>
                </a:lnTo>
                <a:lnTo>
                  <a:pt x="1397" y="87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182866" y="3535807"/>
            <a:ext cx="26797" cy="26796"/>
          </a:xfrm>
          <a:custGeom>
            <a:avLst/>
            <a:gdLst/>
            <a:ahLst/>
            <a:cxnLst/>
            <a:rect l="l" t="t" r="r" b="b"/>
            <a:pathLst>
              <a:path w="26797" h="26796">
                <a:moveTo>
                  <a:pt x="1397" y="8762"/>
                </a:moveTo>
                <a:lnTo>
                  <a:pt x="0" y="12953"/>
                </a:lnTo>
                <a:lnTo>
                  <a:pt x="126" y="19938"/>
                </a:lnTo>
                <a:lnTo>
                  <a:pt x="4317" y="21335"/>
                </a:lnTo>
                <a:lnTo>
                  <a:pt x="10032" y="25400"/>
                </a:lnTo>
                <a:lnTo>
                  <a:pt x="14224" y="26796"/>
                </a:lnTo>
                <a:lnTo>
                  <a:pt x="19811" y="23875"/>
                </a:lnTo>
                <a:lnTo>
                  <a:pt x="22605" y="22478"/>
                </a:lnTo>
                <a:lnTo>
                  <a:pt x="26797" y="16763"/>
                </a:lnTo>
                <a:lnTo>
                  <a:pt x="23875" y="11175"/>
                </a:lnTo>
                <a:lnTo>
                  <a:pt x="25273" y="6984"/>
                </a:lnTo>
                <a:lnTo>
                  <a:pt x="19557" y="2793"/>
                </a:lnTo>
                <a:lnTo>
                  <a:pt x="18033" y="0"/>
                </a:lnTo>
                <a:lnTo>
                  <a:pt x="11049" y="126"/>
                </a:lnTo>
                <a:lnTo>
                  <a:pt x="8254" y="1650"/>
                </a:lnTo>
                <a:lnTo>
                  <a:pt x="2666" y="4444"/>
                </a:lnTo>
                <a:lnTo>
                  <a:pt x="1397" y="876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167626" y="3457448"/>
            <a:ext cx="21081" cy="21209"/>
          </a:xfrm>
          <a:custGeom>
            <a:avLst/>
            <a:gdLst/>
            <a:ahLst/>
            <a:cxnLst/>
            <a:rect l="l" t="t" r="r" b="b"/>
            <a:pathLst>
              <a:path w="21081" h="21209">
                <a:moveTo>
                  <a:pt x="19557" y="4063"/>
                </a:moveTo>
                <a:lnTo>
                  <a:pt x="13843" y="0"/>
                </a:lnTo>
                <a:lnTo>
                  <a:pt x="4064" y="1524"/>
                </a:lnTo>
                <a:lnTo>
                  <a:pt x="0" y="7238"/>
                </a:lnTo>
                <a:lnTo>
                  <a:pt x="0" y="14224"/>
                </a:lnTo>
                <a:lnTo>
                  <a:pt x="7112" y="21209"/>
                </a:lnTo>
                <a:lnTo>
                  <a:pt x="14224" y="21081"/>
                </a:lnTo>
                <a:lnTo>
                  <a:pt x="21081" y="13969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67626" y="3457448"/>
            <a:ext cx="21081" cy="21209"/>
          </a:xfrm>
          <a:custGeom>
            <a:avLst/>
            <a:gdLst/>
            <a:ahLst/>
            <a:cxnLst/>
            <a:rect l="l" t="t" r="r" b="b"/>
            <a:pathLst>
              <a:path w="21081" h="21209">
                <a:moveTo>
                  <a:pt x="19557" y="4063"/>
                </a:moveTo>
                <a:lnTo>
                  <a:pt x="13843" y="0"/>
                </a:lnTo>
                <a:lnTo>
                  <a:pt x="4064" y="1524"/>
                </a:lnTo>
                <a:lnTo>
                  <a:pt x="0" y="7238"/>
                </a:lnTo>
                <a:lnTo>
                  <a:pt x="0" y="14224"/>
                </a:lnTo>
                <a:lnTo>
                  <a:pt x="7112" y="21209"/>
                </a:lnTo>
                <a:lnTo>
                  <a:pt x="14224" y="21081"/>
                </a:lnTo>
                <a:lnTo>
                  <a:pt x="21081" y="13969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163561" y="3374516"/>
            <a:ext cx="21209" cy="21209"/>
          </a:xfrm>
          <a:custGeom>
            <a:avLst/>
            <a:gdLst/>
            <a:ahLst/>
            <a:cxnLst/>
            <a:rect l="l" t="t" r="r" b="b"/>
            <a:pathLst>
              <a:path w="21209" h="21209">
                <a:moveTo>
                  <a:pt x="19558" y="4191"/>
                </a:moveTo>
                <a:lnTo>
                  <a:pt x="13970" y="0"/>
                </a:lnTo>
                <a:lnTo>
                  <a:pt x="6858" y="127"/>
                </a:lnTo>
                <a:lnTo>
                  <a:pt x="0" y="7238"/>
                </a:lnTo>
                <a:lnTo>
                  <a:pt x="127" y="14224"/>
                </a:lnTo>
                <a:lnTo>
                  <a:pt x="7239" y="21209"/>
                </a:lnTo>
                <a:lnTo>
                  <a:pt x="17018" y="19685"/>
                </a:lnTo>
                <a:lnTo>
                  <a:pt x="21209" y="13970"/>
                </a:lnTo>
                <a:lnTo>
                  <a:pt x="19558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163561" y="3374516"/>
            <a:ext cx="21209" cy="21209"/>
          </a:xfrm>
          <a:custGeom>
            <a:avLst/>
            <a:gdLst/>
            <a:ahLst/>
            <a:cxnLst/>
            <a:rect l="l" t="t" r="r" b="b"/>
            <a:pathLst>
              <a:path w="21209" h="21209">
                <a:moveTo>
                  <a:pt x="19558" y="4191"/>
                </a:moveTo>
                <a:lnTo>
                  <a:pt x="13970" y="0"/>
                </a:lnTo>
                <a:lnTo>
                  <a:pt x="6858" y="127"/>
                </a:lnTo>
                <a:lnTo>
                  <a:pt x="0" y="7238"/>
                </a:lnTo>
                <a:lnTo>
                  <a:pt x="127" y="14224"/>
                </a:lnTo>
                <a:lnTo>
                  <a:pt x="7239" y="21209"/>
                </a:lnTo>
                <a:lnTo>
                  <a:pt x="17018" y="19685"/>
                </a:lnTo>
                <a:lnTo>
                  <a:pt x="21209" y="13970"/>
                </a:lnTo>
                <a:lnTo>
                  <a:pt x="19558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177785" y="3294253"/>
            <a:ext cx="16891" cy="16891"/>
          </a:xfrm>
          <a:custGeom>
            <a:avLst/>
            <a:gdLst/>
            <a:ahLst/>
            <a:cxnLst/>
            <a:rect l="l" t="t" r="r" b="b"/>
            <a:pathLst>
              <a:path w="16891" h="16891">
                <a:moveTo>
                  <a:pt x="16891" y="4063"/>
                </a:moveTo>
                <a:lnTo>
                  <a:pt x="11175" y="0"/>
                </a:lnTo>
                <a:lnTo>
                  <a:pt x="4064" y="126"/>
                </a:lnTo>
                <a:lnTo>
                  <a:pt x="0" y="5714"/>
                </a:lnTo>
                <a:lnTo>
                  <a:pt x="127" y="12826"/>
                </a:lnTo>
                <a:lnTo>
                  <a:pt x="5715" y="16891"/>
                </a:lnTo>
                <a:lnTo>
                  <a:pt x="12827" y="16891"/>
                </a:lnTo>
                <a:lnTo>
                  <a:pt x="16891" y="11175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177785" y="3294253"/>
            <a:ext cx="16891" cy="16891"/>
          </a:xfrm>
          <a:custGeom>
            <a:avLst/>
            <a:gdLst/>
            <a:ahLst/>
            <a:cxnLst/>
            <a:rect l="l" t="t" r="r" b="b"/>
            <a:pathLst>
              <a:path w="16891" h="16891">
                <a:moveTo>
                  <a:pt x="16891" y="4063"/>
                </a:moveTo>
                <a:lnTo>
                  <a:pt x="11175" y="0"/>
                </a:lnTo>
                <a:lnTo>
                  <a:pt x="4064" y="126"/>
                </a:lnTo>
                <a:lnTo>
                  <a:pt x="0" y="5714"/>
                </a:lnTo>
                <a:lnTo>
                  <a:pt x="127" y="12826"/>
                </a:lnTo>
                <a:lnTo>
                  <a:pt x="5715" y="16891"/>
                </a:lnTo>
                <a:lnTo>
                  <a:pt x="12827" y="16891"/>
                </a:lnTo>
                <a:lnTo>
                  <a:pt x="16891" y="11175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200519" y="3215132"/>
            <a:ext cx="16890" cy="17017"/>
          </a:xfrm>
          <a:custGeom>
            <a:avLst/>
            <a:gdLst/>
            <a:ahLst/>
            <a:cxnLst/>
            <a:rect l="l" t="t" r="r" b="b"/>
            <a:pathLst>
              <a:path w="16890" h="17017">
                <a:moveTo>
                  <a:pt x="16763" y="4190"/>
                </a:moveTo>
                <a:lnTo>
                  <a:pt x="11175" y="0"/>
                </a:lnTo>
                <a:lnTo>
                  <a:pt x="5587" y="2920"/>
                </a:lnTo>
                <a:lnTo>
                  <a:pt x="0" y="5841"/>
                </a:lnTo>
                <a:lnTo>
                  <a:pt x="2921" y="11429"/>
                </a:lnTo>
                <a:lnTo>
                  <a:pt x="5714" y="17017"/>
                </a:lnTo>
                <a:lnTo>
                  <a:pt x="12826" y="16890"/>
                </a:lnTo>
                <a:lnTo>
                  <a:pt x="16890" y="11175"/>
                </a:lnTo>
                <a:lnTo>
                  <a:pt x="16763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200519" y="3215132"/>
            <a:ext cx="16890" cy="17017"/>
          </a:xfrm>
          <a:custGeom>
            <a:avLst/>
            <a:gdLst/>
            <a:ahLst/>
            <a:cxnLst/>
            <a:rect l="l" t="t" r="r" b="b"/>
            <a:pathLst>
              <a:path w="16890" h="17017">
                <a:moveTo>
                  <a:pt x="16763" y="4190"/>
                </a:moveTo>
                <a:lnTo>
                  <a:pt x="11175" y="0"/>
                </a:lnTo>
                <a:lnTo>
                  <a:pt x="5587" y="2920"/>
                </a:lnTo>
                <a:lnTo>
                  <a:pt x="0" y="5841"/>
                </a:lnTo>
                <a:lnTo>
                  <a:pt x="2921" y="11429"/>
                </a:lnTo>
                <a:lnTo>
                  <a:pt x="5714" y="17017"/>
                </a:lnTo>
                <a:lnTo>
                  <a:pt x="12826" y="16890"/>
                </a:lnTo>
                <a:lnTo>
                  <a:pt x="16890" y="11175"/>
                </a:lnTo>
                <a:lnTo>
                  <a:pt x="16763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924419" y="3770883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2794" y="18415"/>
                </a:moveTo>
                <a:lnTo>
                  <a:pt x="4317" y="21209"/>
                </a:lnTo>
                <a:lnTo>
                  <a:pt x="10032" y="25400"/>
                </a:lnTo>
                <a:lnTo>
                  <a:pt x="14224" y="26670"/>
                </a:lnTo>
                <a:lnTo>
                  <a:pt x="19811" y="23876"/>
                </a:lnTo>
                <a:lnTo>
                  <a:pt x="22605" y="22352"/>
                </a:lnTo>
                <a:lnTo>
                  <a:pt x="26670" y="16764"/>
                </a:lnTo>
                <a:lnTo>
                  <a:pt x="23875" y="11176"/>
                </a:lnTo>
                <a:lnTo>
                  <a:pt x="25146" y="6858"/>
                </a:lnTo>
                <a:lnTo>
                  <a:pt x="19430" y="2794"/>
                </a:lnTo>
                <a:lnTo>
                  <a:pt x="18033" y="0"/>
                </a:lnTo>
                <a:lnTo>
                  <a:pt x="11049" y="127"/>
                </a:lnTo>
                <a:lnTo>
                  <a:pt x="8254" y="1524"/>
                </a:lnTo>
                <a:lnTo>
                  <a:pt x="2666" y="4445"/>
                </a:lnTo>
                <a:lnTo>
                  <a:pt x="1270" y="8636"/>
                </a:lnTo>
                <a:lnTo>
                  <a:pt x="0" y="12827"/>
                </a:lnTo>
                <a:lnTo>
                  <a:pt x="2794" y="184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924419" y="3770883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2794" y="18415"/>
                </a:moveTo>
                <a:lnTo>
                  <a:pt x="4317" y="21209"/>
                </a:lnTo>
                <a:lnTo>
                  <a:pt x="10032" y="25400"/>
                </a:lnTo>
                <a:lnTo>
                  <a:pt x="14224" y="26670"/>
                </a:lnTo>
                <a:lnTo>
                  <a:pt x="19811" y="23876"/>
                </a:lnTo>
                <a:lnTo>
                  <a:pt x="22605" y="22352"/>
                </a:lnTo>
                <a:lnTo>
                  <a:pt x="26670" y="16764"/>
                </a:lnTo>
                <a:lnTo>
                  <a:pt x="23875" y="11176"/>
                </a:lnTo>
                <a:lnTo>
                  <a:pt x="25146" y="6858"/>
                </a:lnTo>
                <a:lnTo>
                  <a:pt x="19430" y="2794"/>
                </a:lnTo>
                <a:lnTo>
                  <a:pt x="18033" y="0"/>
                </a:lnTo>
                <a:lnTo>
                  <a:pt x="11049" y="127"/>
                </a:lnTo>
                <a:lnTo>
                  <a:pt x="8254" y="1524"/>
                </a:lnTo>
                <a:lnTo>
                  <a:pt x="2666" y="4445"/>
                </a:lnTo>
                <a:lnTo>
                  <a:pt x="1270" y="8636"/>
                </a:lnTo>
                <a:lnTo>
                  <a:pt x="0" y="12827"/>
                </a:lnTo>
                <a:lnTo>
                  <a:pt x="2794" y="1841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985379" y="3715130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3875" y="6985"/>
                </a:moveTo>
                <a:lnTo>
                  <a:pt x="16637" y="0"/>
                </a:lnTo>
                <a:lnTo>
                  <a:pt x="6857" y="1524"/>
                </a:lnTo>
                <a:lnTo>
                  <a:pt x="0" y="8636"/>
                </a:lnTo>
                <a:lnTo>
                  <a:pt x="1524" y="18542"/>
                </a:lnTo>
                <a:lnTo>
                  <a:pt x="8636" y="25400"/>
                </a:lnTo>
                <a:lnTo>
                  <a:pt x="18415" y="23876"/>
                </a:lnTo>
                <a:lnTo>
                  <a:pt x="25400" y="16764"/>
                </a:lnTo>
                <a:lnTo>
                  <a:pt x="2387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985379" y="3715130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23875" y="6985"/>
                </a:moveTo>
                <a:lnTo>
                  <a:pt x="16637" y="0"/>
                </a:lnTo>
                <a:lnTo>
                  <a:pt x="6857" y="1524"/>
                </a:lnTo>
                <a:lnTo>
                  <a:pt x="0" y="8636"/>
                </a:lnTo>
                <a:lnTo>
                  <a:pt x="1524" y="18542"/>
                </a:lnTo>
                <a:lnTo>
                  <a:pt x="8636" y="25400"/>
                </a:lnTo>
                <a:lnTo>
                  <a:pt x="18415" y="23876"/>
                </a:lnTo>
                <a:lnTo>
                  <a:pt x="25400" y="16764"/>
                </a:lnTo>
                <a:lnTo>
                  <a:pt x="2387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039100" y="3651123"/>
            <a:ext cx="18415" cy="19812"/>
          </a:xfrm>
          <a:custGeom>
            <a:avLst/>
            <a:gdLst/>
            <a:ahLst/>
            <a:cxnLst/>
            <a:rect l="l" t="t" r="r" b="b"/>
            <a:pathLst>
              <a:path w="18415" h="19812">
                <a:moveTo>
                  <a:pt x="18415" y="6984"/>
                </a:moveTo>
                <a:lnTo>
                  <a:pt x="11175" y="0"/>
                </a:lnTo>
                <a:lnTo>
                  <a:pt x="5588" y="2920"/>
                </a:lnTo>
                <a:lnTo>
                  <a:pt x="0" y="5841"/>
                </a:lnTo>
                <a:lnTo>
                  <a:pt x="1650" y="15620"/>
                </a:lnTo>
                <a:lnTo>
                  <a:pt x="7239" y="19812"/>
                </a:lnTo>
                <a:lnTo>
                  <a:pt x="14350" y="19684"/>
                </a:lnTo>
                <a:lnTo>
                  <a:pt x="18415" y="13969"/>
                </a:lnTo>
                <a:lnTo>
                  <a:pt x="18415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8039100" y="3651123"/>
            <a:ext cx="18415" cy="19812"/>
          </a:xfrm>
          <a:custGeom>
            <a:avLst/>
            <a:gdLst/>
            <a:ahLst/>
            <a:cxnLst/>
            <a:rect l="l" t="t" r="r" b="b"/>
            <a:pathLst>
              <a:path w="18415" h="19812">
                <a:moveTo>
                  <a:pt x="18415" y="6984"/>
                </a:moveTo>
                <a:lnTo>
                  <a:pt x="11175" y="0"/>
                </a:lnTo>
                <a:lnTo>
                  <a:pt x="5588" y="2920"/>
                </a:lnTo>
                <a:lnTo>
                  <a:pt x="0" y="5841"/>
                </a:lnTo>
                <a:lnTo>
                  <a:pt x="1650" y="15620"/>
                </a:lnTo>
                <a:lnTo>
                  <a:pt x="7239" y="19812"/>
                </a:lnTo>
                <a:lnTo>
                  <a:pt x="14350" y="19684"/>
                </a:lnTo>
                <a:lnTo>
                  <a:pt x="18415" y="13969"/>
                </a:lnTo>
                <a:lnTo>
                  <a:pt x="18415" y="698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077454" y="3580257"/>
            <a:ext cx="19812" cy="18414"/>
          </a:xfrm>
          <a:custGeom>
            <a:avLst/>
            <a:gdLst/>
            <a:ahLst/>
            <a:cxnLst/>
            <a:rect l="l" t="t" r="r" b="b"/>
            <a:pathLst>
              <a:path w="19812" h="18414">
                <a:moveTo>
                  <a:pt x="19685" y="4190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2921" y="12826"/>
                </a:lnTo>
                <a:lnTo>
                  <a:pt x="5842" y="18414"/>
                </a:lnTo>
                <a:lnTo>
                  <a:pt x="15621" y="16890"/>
                </a:lnTo>
                <a:lnTo>
                  <a:pt x="19812" y="11175"/>
                </a:lnTo>
                <a:lnTo>
                  <a:pt x="19685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077454" y="3580257"/>
            <a:ext cx="19812" cy="18414"/>
          </a:xfrm>
          <a:custGeom>
            <a:avLst/>
            <a:gdLst/>
            <a:ahLst/>
            <a:cxnLst/>
            <a:rect l="l" t="t" r="r" b="b"/>
            <a:pathLst>
              <a:path w="19812" h="18414">
                <a:moveTo>
                  <a:pt x="19685" y="4190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2921" y="12826"/>
                </a:lnTo>
                <a:lnTo>
                  <a:pt x="5842" y="18414"/>
                </a:lnTo>
                <a:lnTo>
                  <a:pt x="15621" y="16890"/>
                </a:lnTo>
                <a:lnTo>
                  <a:pt x="19812" y="11175"/>
                </a:lnTo>
                <a:lnTo>
                  <a:pt x="19685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8102981" y="3501263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700"/>
                </a:lnTo>
                <a:lnTo>
                  <a:pt x="5842" y="16890"/>
                </a:lnTo>
                <a:lnTo>
                  <a:pt x="12826" y="16763"/>
                </a:lnTo>
                <a:lnTo>
                  <a:pt x="17018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8102981" y="3501263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700"/>
                </a:lnTo>
                <a:lnTo>
                  <a:pt x="5842" y="16890"/>
                </a:lnTo>
                <a:lnTo>
                  <a:pt x="12826" y="16763"/>
                </a:lnTo>
                <a:lnTo>
                  <a:pt x="17018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417816" y="3733546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23749" y="6730"/>
                </a:moveTo>
                <a:lnTo>
                  <a:pt x="18033" y="2666"/>
                </a:lnTo>
                <a:lnTo>
                  <a:pt x="9525" y="0"/>
                </a:lnTo>
                <a:lnTo>
                  <a:pt x="6730" y="1396"/>
                </a:lnTo>
                <a:lnTo>
                  <a:pt x="2666" y="7111"/>
                </a:lnTo>
                <a:lnTo>
                  <a:pt x="1269" y="11302"/>
                </a:lnTo>
                <a:lnTo>
                  <a:pt x="0" y="15620"/>
                </a:lnTo>
                <a:lnTo>
                  <a:pt x="1397" y="18414"/>
                </a:lnTo>
                <a:lnTo>
                  <a:pt x="8508" y="25272"/>
                </a:lnTo>
                <a:lnTo>
                  <a:pt x="15620" y="25145"/>
                </a:lnTo>
                <a:lnTo>
                  <a:pt x="21208" y="22224"/>
                </a:lnTo>
                <a:lnTo>
                  <a:pt x="24002" y="20827"/>
                </a:lnTo>
                <a:lnTo>
                  <a:pt x="25273" y="16636"/>
                </a:lnTo>
                <a:lnTo>
                  <a:pt x="25145" y="9524"/>
                </a:lnTo>
                <a:lnTo>
                  <a:pt x="23749" y="67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417816" y="3733546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23749" y="6730"/>
                </a:moveTo>
                <a:lnTo>
                  <a:pt x="18033" y="2666"/>
                </a:lnTo>
                <a:lnTo>
                  <a:pt x="9525" y="0"/>
                </a:lnTo>
                <a:lnTo>
                  <a:pt x="6730" y="1396"/>
                </a:lnTo>
                <a:lnTo>
                  <a:pt x="2666" y="7111"/>
                </a:lnTo>
                <a:lnTo>
                  <a:pt x="1269" y="11302"/>
                </a:lnTo>
                <a:lnTo>
                  <a:pt x="0" y="15620"/>
                </a:lnTo>
                <a:lnTo>
                  <a:pt x="1397" y="18414"/>
                </a:lnTo>
                <a:lnTo>
                  <a:pt x="8508" y="25272"/>
                </a:lnTo>
                <a:lnTo>
                  <a:pt x="15620" y="25145"/>
                </a:lnTo>
                <a:lnTo>
                  <a:pt x="21208" y="22224"/>
                </a:lnTo>
                <a:lnTo>
                  <a:pt x="24002" y="20827"/>
                </a:lnTo>
                <a:lnTo>
                  <a:pt x="25273" y="16636"/>
                </a:lnTo>
                <a:lnTo>
                  <a:pt x="25145" y="9524"/>
                </a:lnTo>
                <a:lnTo>
                  <a:pt x="23749" y="67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363714" y="3693414"/>
            <a:ext cx="22478" cy="19812"/>
          </a:xfrm>
          <a:custGeom>
            <a:avLst/>
            <a:gdLst/>
            <a:ahLst/>
            <a:cxnLst/>
            <a:rect l="l" t="t" r="r" b="b"/>
            <a:pathLst>
              <a:path w="22478" h="19812">
                <a:moveTo>
                  <a:pt x="20954" y="5587"/>
                </a:moveTo>
                <a:lnTo>
                  <a:pt x="18160" y="0"/>
                </a:lnTo>
                <a:lnTo>
                  <a:pt x="11049" y="127"/>
                </a:lnTo>
                <a:lnTo>
                  <a:pt x="2666" y="4444"/>
                </a:lnTo>
                <a:lnTo>
                  <a:pt x="0" y="12954"/>
                </a:lnTo>
                <a:lnTo>
                  <a:pt x="1524" y="15748"/>
                </a:lnTo>
                <a:lnTo>
                  <a:pt x="7111" y="19812"/>
                </a:lnTo>
                <a:lnTo>
                  <a:pt x="14224" y="19685"/>
                </a:lnTo>
                <a:lnTo>
                  <a:pt x="19811" y="16891"/>
                </a:lnTo>
                <a:lnTo>
                  <a:pt x="22478" y="8381"/>
                </a:lnTo>
                <a:lnTo>
                  <a:pt x="2095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363714" y="3693414"/>
            <a:ext cx="22478" cy="19812"/>
          </a:xfrm>
          <a:custGeom>
            <a:avLst/>
            <a:gdLst/>
            <a:ahLst/>
            <a:cxnLst/>
            <a:rect l="l" t="t" r="r" b="b"/>
            <a:pathLst>
              <a:path w="22478" h="19812">
                <a:moveTo>
                  <a:pt x="20954" y="5587"/>
                </a:moveTo>
                <a:lnTo>
                  <a:pt x="18160" y="0"/>
                </a:lnTo>
                <a:lnTo>
                  <a:pt x="11049" y="127"/>
                </a:lnTo>
                <a:lnTo>
                  <a:pt x="2666" y="4444"/>
                </a:lnTo>
                <a:lnTo>
                  <a:pt x="0" y="12954"/>
                </a:lnTo>
                <a:lnTo>
                  <a:pt x="1524" y="15748"/>
                </a:lnTo>
                <a:lnTo>
                  <a:pt x="7111" y="19812"/>
                </a:lnTo>
                <a:lnTo>
                  <a:pt x="14224" y="19685"/>
                </a:lnTo>
                <a:lnTo>
                  <a:pt x="19811" y="16891"/>
                </a:lnTo>
                <a:lnTo>
                  <a:pt x="22478" y="8381"/>
                </a:lnTo>
                <a:lnTo>
                  <a:pt x="2095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317994" y="3640836"/>
            <a:ext cx="19684" cy="19684"/>
          </a:xfrm>
          <a:custGeom>
            <a:avLst/>
            <a:gdLst/>
            <a:ahLst/>
            <a:cxnLst/>
            <a:rect l="l" t="t" r="r" b="b"/>
            <a:pathLst>
              <a:path w="19684" h="19685">
                <a:moveTo>
                  <a:pt x="18160" y="5461"/>
                </a:moveTo>
                <a:lnTo>
                  <a:pt x="12446" y="1396"/>
                </a:lnTo>
                <a:lnTo>
                  <a:pt x="8254" y="0"/>
                </a:lnTo>
                <a:lnTo>
                  <a:pt x="1270" y="7112"/>
                </a:lnTo>
                <a:lnTo>
                  <a:pt x="0" y="11302"/>
                </a:lnTo>
                <a:lnTo>
                  <a:pt x="1397" y="14096"/>
                </a:lnTo>
                <a:lnTo>
                  <a:pt x="4317" y="19684"/>
                </a:lnTo>
                <a:lnTo>
                  <a:pt x="11302" y="19684"/>
                </a:lnTo>
                <a:lnTo>
                  <a:pt x="19684" y="15239"/>
                </a:lnTo>
                <a:lnTo>
                  <a:pt x="19557" y="8255"/>
                </a:lnTo>
                <a:lnTo>
                  <a:pt x="18160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317994" y="3640836"/>
            <a:ext cx="19684" cy="19684"/>
          </a:xfrm>
          <a:custGeom>
            <a:avLst/>
            <a:gdLst/>
            <a:ahLst/>
            <a:cxnLst/>
            <a:rect l="l" t="t" r="r" b="b"/>
            <a:pathLst>
              <a:path w="19684" h="19685">
                <a:moveTo>
                  <a:pt x="18160" y="5461"/>
                </a:moveTo>
                <a:lnTo>
                  <a:pt x="12446" y="1396"/>
                </a:lnTo>
                <a:lnTo>
                  <a:pt x="8254" y="0"/>
                </a:lnTo>
                <a:lnTo>
                  <a:pt x="1270" y="7112"/>
                </a:lnTo>
                <a:lnTo>
                  <a:pt x="0" y="11302"/>
                </a:lnTo>
                <a:lnTo>
                  <a:pt x="1397" y="14096"/>
                </a:lnTo>
                <a:lnTo>
                  <a:pt x="4317" y="19684"/>
                </a:lnTo>
                <a:lnTo>
                  <a:pt x="11302" y="19684"/>
                </a:lnTo>
                <a:lnTo>
                  <a:pt x="19684" y="15239"/>
                </a:lnTo>
                <a:lnTo>
                  <a:pt x="19557" y="8255"/>
                </a:lnTo>
                <a:lnTo>
                  <a:pt x="18160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280529" y="3582289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18161" y="5587"/>
                </a:moveTo>
                <a:lnTo>
                  <a:pt x="12446" y="1397"/>
                </a:lnTo>
                <a:lnTo>
                  <a:pt x="8254" y="0"/>
                </a:lnTo>
                <a:lnTo>
                  <a:pt x="4191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7112" y="18287"/>
                </a:lnTo>
                <a:lnTo>
                  <a:pt x="11429" y="19685"/>
                </a:lnTo>
                <a:lnTo>
                  <a:pt x="15494" y="13970"/>
                </a:lnTo>
                <a:lnTo>
                  <a:pt x="19685" y="8382"/>
                </a:lnTo>
                <a:lnTo>
                  <a:pt x="18161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280529" y="3582289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18161" y="5587"/>
                </a:moveTo>
                <a:lnTo>
                  <a:pt x="12446" y="1397"/>
                </a:lnTo>
                <a:lnTo>
                  <a:pt x="8254" y="0"/>
                </a:lnTo>
                <a:lnTo>
                  <a:pt x="4191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7112" y="18287"/>
                </a:lnTo>
                <a:lnTo>
                  <a:pt x="11429" y="19685"/>
                </a:lnTo>
                <a:lnTo>
                  <a:pt x="15494" y="13970"/>
                </a:lnTo>
                <a:lnTo>
                  <a:pt x="19685" y="8382"/>
                </a:lnTo>
                <a:lnTo>
                  <a:pt x="18161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254240" y="3518027"/>
            <a:ext cx="15493" cy="16890"/>
          </a:xfrm>
          <a:custGeom>
            <a:avLst/>
            <a:gdLst/>
            <a:ahLst/>
            <a:cxnLst/>
            <a:rect l="l" t="t" r="r" b="b"/>
            <a:pathLst>
              <a:path w="15493" h="16890">
                <a:moveTo>
                  <a:pt x="15493" y="6985"/>
                </a:moveTo>
                <a:lnTo>
                  <a:pt x="12573" y="1397"/>
                </a:lnTo>
                <a:lnTo>
                  <a:pt x="8254" y="0"/>
                </a:lnTo>
                <a:lnTo>
                  <a:pt x="2666" y="2921"/>
                </a:lnTo>
                <a:lnTo>
                  <a:pt x="0" y="11430"/>
                </a:lnTo>
                <a:lnTo>
                  <a:pt x="1524" y="14224"/>
                </a:lnTo>
                <a:lnTo>
                  <a:pt x="5714" y="15494"/>
                </a:lnTo>
                <a:lnTo>
                  <a:pt x="9905" y="16890"/>
                </a:lnTo>
                <a:lnTo>
                  <a:pt x="15493" y="13970"/>
                </a:lnTo>
                <a:lnTo>
                  <a:pt x="15493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254240" y="3518027"/>
            <a:ext cx="15493" cy="16890"/>
          </a:xfrm>
          <a:custGeom>
            <a:avLst/>
            <a:gdLst/>
            <a:ahLst/>
            <a:cxnLst/>
            <a:rect l="l" t="t" r="r" b="b"/>
            <a:pathLst>
              <a:path w="15493" h="16890">
                <a:moveTo>
                  <a:pt x="15493" y="6985"/>
                </a:moveTo>
                <a:lnTo>
                  <a:pt x="12573" y="1397"/>
                </a:lnTo>
                <a:lnTo>
                  <a:pt x="8254" y="0"/>
                </a:lnTo>
                <a:lnTo>
                  <a:pt x="2666" y="2921"/>
                </a:lnTo>
                <a:lnTo>
                  <a:pt x="0" y="11430"/>
                </a:lnTo>
                <a:lnTo>
                  <a:pt x="1524" y="14224"/>
                </a:lnTo>
                <a:lnTo>
                  <a:pt x="5714" y="15494"/>
                </a:lnTo>
                <a:lnTo>
                  <a:pt x="9905" y="16890"/>
                </a:lnTo>
                <a:lnTo>
                  <a:pt x="15493" y="13970"/>
                </a:lnTo>
                <a:lnTo>
                  <a:pt x="15493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239127" y="3452114"/>
            <a:ext cx="16891" cy="12700"/>
          </a:xfrm>
          <a:custGeom>
            <a:avLst/>
            <a:gdLst/>
            <a:ahLst/>
            <a:cxnLst/>
            <a:rect l="l" t="t" r="r" b="b"/>
            <a:pathLst>
              <a:path w="16891" h="12700">
                <a:moveTo>
                  <a:pt x="15494" y="2794"/>
                </a:moveTo>
                <a:lnTo>
                  <a:pt x="13970" y="0"/>
                </a:lnTo>
                <a:lnTo>
                  <a:pt x="6984" y="126"/>
                </a:lnTo>
                <a:lnTo>
                  <a:pt x="4191" y="1524"/>
                </a:lnTo>
                <a:lnTo>
                  <a:pt x="0" y="7238"/>
                </a:lnTo>
                <a:lnTo>
                  <a:pt x="1524" y="10033"/>
                </a:lnTo>
                <a:lnTo>
                  <a:pt x="5715" y="11430"/>
                </a:lnTo>
                <a:lnTo>
                  <a:pt x="10032" y="12700"/>
                </a:lnTo>
                <a:lnTo>
                  <a:pt x="15494" y="9778"/>
                </a:lnTo>
                <a:lnTo>
                  <a:pt x="16891" y="5587"/>
                </a:lnTo>
                <a:lnTo>
                  <a:pt x="1549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239127" y="3452114"/>
            <a:ext cx="16891" cy="12700"/>
          </a:xfrm>
          <a:custGeom>
            <a:avLst/>
            <a:gdLst/>
            <a:ahLst/>
            <a:cxnLst/>
            <a:rect l="l" t="t" r="r" b="b"/>
            <a:pathLst>
              <a:path w="16891" h="12700">
                <a:moveTo>
                  <a:pt x="15494" y="2794"/>
                </a:moveTo>
                <a:lnTo>
                  <a:pt x="13970" y="0"/>
                </a:lnTo>
                <a:lnTo>
                  <a:pt x="6984" y="126"/>
                </a:lnTo>
                <a:lnTo>
                  <a:pt x="4191" y="1524"/>
                </a:lnTo>
                <a:lnTo>
                  <a:pt x="0" y="7238"/>
                </a:lnTo>
                <a:lnTo>
                  <a:pt x="1524" y="10033"/>
                </a:lnTo>
                <a:lnTo>
                  <a:pt x="5715" y="11430"/>
                </a:lnTo>
                <a:lnTo>
                  <a:pt x="10032" y="12700"/>
                </a:lnTo>
                <a:lnTo>
                  <a:pt x="15494" y="9778"/>
                </a:lnTo>
                <a:lnTo>
                  <a:pt x="16891" y="5587"/>
                </a:lnTo>
                <a:lnTo>
                  <a:pt x="1549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878572" y="3712591"/>
            <a:ext cx="30860" cy="29463"/>
          </a:xfrm>
          <a:custGeom>
            <a:avLst/>
            <a:gdLst/>
            <a:ahLst/>
            <a:cxnLst/>
            <a:rect l="l" t="t" r="r" b="b"/>
            <a:pathLst>
              <a:path w="30860" h="29463">
                <a:moveTo>
                  <a:pt x="1270" y="5714"/>
                </a:moveTo>
                <a:lnTo>
                  <a:pt x="1397" y="12826"/>
                </a:lnTo>
                <a:lnTo>
                  <a:pt x="0" y="17017"/>
                </a:lnTo>
                <a:lnTo>
                  <a:pt x="1397" y="19811"/>
                </a:lnTo>
                <a:lnTo>
                  <a:pt x="8635" y="26796"/>
                </a:lnTo>
                <a:lnTo>
                  <a:pt x="17018" y="29463"/>
                </a:lnTo>
                <a:lnTo>
                  <a:pt x="22605" y="26542"/>
                </a:lnTo>
                <a:lnTo>
                  <a:pt x="28194" y="23621"/>
                </a:lnTo>
                <a:lnTo>
                  <a:pt x="30860" y="15112"/>
                </a:lnTo>
                <a:lnTo>
                  <a:pt x="29463" y="12318"/>
                </a:lnTo>
                <a:lnTo>
                  <a:pt x="29336" y="5333"/>
                </a:lnTo>
                <a:lnTo>
                  <a:pt x="23622" y="1269"/>
                </a:lnTo>
                <a:lnTo>
                  <a:pt x="12446" y="0"/>
                </a:lnTo>
                <a:lnTo>
                  <a:pt x="6857" y="2920"/>
                </a:lnTo>
                <a:lnTo>
                  <a:pt x="1270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878572" y="3712591"/>
            <a:ext cx="30860" cy="29463"/>
          </a:xfrm>
          <a:custGeom>
            <a:avLst/>
            <a:gdLst/>
            <a:ahLst/>
            <a:cxnLst/>
            <a:rect l="l" t="t" r="r" b="b"/>
            <a:pathLst>
              <a:path w="30860" h="29463">
                <a:moveTo>
                  <a:pt x="1270" y="5714"/>
                </a:moveTo>
                <a:lnTo>
                  <a:pt x="1397" y="12826"/>
                </a:lnTo>
                <a:lnTo>
                  <a:pt x="0" y="17017"/>
                </a:lnTo>
                <a:lnTo>
                  <a:pt x="1397" y="19811"/>
                </a:lnTo>
                <a:lnTo>
                  <a:pt x="8635" y="26796"/>
                </a:lnTo>
                <a:lnTo>
                  <a:pt x="17018" y="29463"/>
                </a:lnTo>
                <a:lnTo>
                  <a:pt x="22605" y="26542"/>
                </a:lnTo>
                <a:lnTo>
                  <a:pt x="28194" y="23621"/>
                </a:lnTo>
                <a:lnTo>
                  <a:pt x="30860" y="15112"/>
                </a:lnTo>
                <a:lnTo>
                  <a:pt x="29463" y="12318"/>
                </a:lnTo>
                <a:lnTo>
                  <a:pt x="29336" y="5333"/>
                </a:lnTo>
                <a:lnTo>
                  <a:pt x="23622" y="1269"/>
                </a:lnTo>
                <a:lnTo>
                  <a:pt x="12446" y="0"/>
                </a:lnTo>
                <a:lnTo>
                  <a:pt x="6857" y="2920"/>
                </a:lnTo>
                <a:lnTo>
                  <a:pt x="1270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32674" y="3666744"/>
            <a:ext cx="28067" cy="26669"/>
          </a:xfrm>
          <a:custGeom>
            <a:avLst/>
            <a:gdLst/>
            <a:ahLst/>
            <a:cxnLst/>
            <a:rect l="l" t="t" r="r" b="b"/>
            <a:pathLst>
              <a:path w="28067" h="26670">
                <a:moveTo>
                  <a:pt x="1524" y="19938"/>
                </a:moveTo>
                <a:lnTo>
                  <a:pt x="7239" y="24002"/>
                </a:lnTo>
                <a:lnTo>
                  <a:pt x="15621" y="26669"/>
                </a:lnTo>
                <a:lnTo>
                  <a:pt x="21208" y="23748"/>
                </a:lnTo>
                <a:lnTo>
                  <a:pt x="25400" y="18160"/>
                </a:lnTo>
                <a:lnTo>
                  <a:pt x="26670" y="13842"/>
                </a:lnTo>
                <a:lnTo>
                  <a:pt x="28067" y="9651"/>
                </a:lnTo>
                <a:lnTo>
                  <a:pt x="26670" y="6857"/>
                </a:lnTo>
                <a:lnTo>
                  <a:pt x="19430" y="0"/>
                </a:lnTo>
                <a:lnTo>
                  <a:pt x="9651" y="1523"/>
                </a:lnTo>
                <a:lnTo>
                  <a:pt x="5460" y="126"/>
                </a:lnTo>
                <a:lnTo>
                  <a:pt x="1270" y="5841"/>
                </a:lnTo>
                <a:lnTo>
                  <a:pt x="0" y="10032"/>
                </a:lnTo>
                <a:lnTo>
                  <a:pt x="0" y="17144"/>
                </a:lnTo>
                <a:lnTo>
                  <a:pt x="1524" y="1993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932674" y="3666744"/>
            <a:ext cx="28067" cy="26669"/>
          </a:xfrm>
          <a:custGeom>
            <a:avLst/>
            <a:gdLst/>
            <a:ahLst/>
            <a:cxnLst/>
            <a:rect l="l" t="t" r="r" b="b"/>
            <a:pathLst>
              <a:path w="28067" h="26670">
                <a:moveTo>
                  <a:pt x="1524" y="19938"/>
                </a:moveTo>
                <a:lnTo>
                  <a:pt x="7239" y="24002"/>
                </a:lnTo>
                <a:lnTo>
                  <a:pt x="15621" y="26669"/>
                </a:lnTo>
                <a:lnTo>
                  <a:pt x="21208" y="23748"/>
                </a:lnTo>
                <a:lnTo>
                  <a:pt x="25400" y="18160"/>
                </a:lnTo>
                <a:lnTo>
                  <a:pt x="26670" y="13842"/>
                </a:lnTo>
                <a:lnTo>
                  <a:pt x="28067" y="9651"/>
                </a:lnTo>
                <a:lnTo>
                  <a:pt x="26670" y="6857"/>
                </a:lnTo>
                <a:lnTo>
                  <a:pt x="19430" y="0"/>
                </a:lnTo>
                <a:lnTo>
                  <a:pt x="9651" y="1523"/>
                </a:lnTo>
                <a:lnTo>
                  <a:pt x="5460" y="126"/>
                </a:lnTo>
                <a:lnTo>
                  <a:pt x="1270" y="5841"/>
                </a:lnTo>
                <a:lnTo>
                  <a:pt x="0" y="10032"/>
                </a:lnTo>
                <a:lnTo>
                  <a:pt x="0" y="17144"/>
                </a:lnTo>
                <a:lnTo>
                  <a:pt x="1524" y="1993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976870" y="3609975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1270" y="11302"/>
                </a:moveTo>
                <a:lnTo>
                  <a:pt x="0" y="15620"/>
                </a:lnTo>
                <a:lnTo>
                  <a:pt x="1397" y="18414"/>
                </a:lnTo>
                <a:lnTo>
                  <a:pt x="8508" y="25273"/>
                </a:lnTo>
                <a:lnTo>
                  <a:pt x="15621" y="25145"/>
                </a:lnTo>
                <a:lnTo>
                  <a:pt x="18414" y="23749"/>
                </a:lnTo>
                <a:lnTo>
                  <a:pt x="24002" y="20827"/>
                </a:lnTo>
                <a:lnTo>
                  <a:pt x="25273" y="16637"/>
                </a:lnTo>
                <a:lnTo>
                  <a:pt x="22351" y="11049"/>
                </a:lnTo>
                <a:lnTo>
                  <a:pt x="23749" y="6731"/>
                </a:lnTo>
                <a:lnTo>
                  <a:pt x="18033" y="2667"/>
                </a:lnTo>
                <a:lnTo>
                  <a:pt x="9525" y="0"/>
                </a:lnTo>
                <a:lnTo>
                  <a:pt x="4063" y="2920"/>
                </a:lnTo>
                <a:lnTo>
                  <a:pt x="2666" y="7112"/>
                </a:lnTo>
                <a:lnTo>
                  <a:pt x="1270" y="1130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976870" y="3609975"/>
            <a:ext cx="25273" cy="25273"/>
          </a:xfrm>
          <a:custGeom>
            <a:avLst/>
            <a:gdLst/>
            <a:ahLst/>
            <a:cxnLst/>
            <a:rect l="l" t="t" r="r" b="b"/>
            <a:pathLst>
              <a:path w="25273" h="25273">
                <a:moveTo>
                  <a:pt x="1270" y="11302"/>
                </a:moveTo>
                <a:lnTo>
                  <a:pt x="0" y="15620"/>
                </a:lnTo>
                <a:lnTo>
                  <a:pt x="1397" y="18414"/>
                </a:lnTo>
                <a:lnTo>
                  <a:pt x="8508" y="25273"/>
                </a:lnTo>
                <a:lnTo>
                  <a:pt x="15621" y="25145"/>
                </a:lnTo>
                <a:lnTo>
                  <a:pt x="18414" y="23749"/>
                </a:lnTo>
                <a:lnTo>
                  <a:pt x="24002" y="20827"/>
                </a:lnTo>
                <a:lnTo>
                  <a:pt x="25273" y="16637"/>
                </a:lnTo>
                <a:lnTo>
                  <a:pt x="22351" y="11049"/>
                </a:lnTo>
                <a:lnTo>
                  <a:pt x="23749" y="6731"/>
                </a:lnTo>
                <a:lnTo>
                  <a:pt x="18033" y="2667"/>
                </a:lnTo>
                <a:lnTo>
                  <a:pt x="9525" y="0"/>
                </a:lnTo>
                <a:lnTo>
                  <a:pt x="4063" y="2920"/>
                </a:lnTo>
                <a:lnTo>
                  <a:pt x="2666" y="7112"/>
                </a:lnTo>
                <a:lnTo>
                  <a:pt x="1270" y="1130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009635" y="3550285"/>
            <a:ext cx="22352" cy="22605"/>
          </a:xfrm>
          <a:custGeom>
            <a:avLst/>
            <a:gdLst/>
            <a:ahLst/>
            <a:cxnLst/>
            <a:rect l="l" t="t" r="r" b="b"/>
            <a:pathLst>
              <a:path w="22352" h="22605">
                <a:moveTo>
                  <a:pt x="7239" y="22605"/>
                </a:moveTo>
                <a:lnTo>
                  <a:pt x="14224" y="22605"/>
                </a:lnTo>
                <a:lnTo>
                  <a:pt x="21082" y="15366"/>
                </a:lnTo>
                <a:lnTo>
                  <a:pt x="21082" y="8381"/>
                </a:lnTo>
                <a:lnTo>
                  <a:pt x="22352" y="4190"/>
                </a:lnTo>
                <a:lnTo>
                  <a:pt x="16637" y="0"/>
                </a:lnTo>
                <a:lnTo>
                  <a:pt x="9652" y="126"/>
                </a:lnTo>
                <a:lnTo>
                  <a:pt x="1270" y="4444"/>
                </a:lnTo>
                <a:lnTo>
                  <a:pt x="1397" y="11556"/>
                </a:lnTo>
                <a:lnTo>
                  <a:pt x="0" y="15748"/>
                </a:lnTo>
                <a:lnTo>
                  <a:pt x="7239" y="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009635" y="3550285"/>
            <a:ext cx="22352" cy="22605"/>
          </a:xfrm>
          <a:custGeom>
            <a:avLst/>
            <a:gdLst/>
            <a:ahLst/>
            <a:cxnLst/>
            <a:rect l="l" t="t" r="r" b="b"/>
            <a:pathLst>
              <a:path w="22352" h="22605">
                <a:moveTo>
                  <a:pt x="7239" y="22605"/>
                </a:moveTo>
                <a:lnTo>
                  <a:pt x="14224" y="22605"/>
                </a:lnTo>
                <a:lnTo>
                  <a:pt x="21082" y="15366"/>
                </a:lnTo>
                <a:lnTo>
                  <a:pt x="21082" y="8381"/>
                </a:lnTo>
                <a:lnTo>
                  <a:pt x="22352" y="4190"/>
                </a:lnTo>
                <a:lnTo>
                  <a:pt x="16637" y="0"/>
                </a:lnTo>
                <a:lnTo>
                  <a:pt x="9652" y="126"/>
                </a:lnTo>
                <a:lnTo>
                  <a:pt x="1270" y="4444"/>
                </a:lnTo>
                <a:lnTo>
                  <a:pt x="1397" y="11556"/>
                </a:lnTo>
                <a:lnTo>
                  <a:pt x="0" y="15748"/>
                </a:lnTo>
                <a:lnTo>
                  <a:pt x="7239" y="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922895" y="3576954"/>
            <a:ext cx="29590" cy="29464"/>
          </a:xfrm>
          <a:custGeom>
            <a:avLst/>
            <a:gdLst/>
            <a:ahLst/>
            <a:cxnLst/>
            <a:rect l="l" t="t" r="r" b="b"/>
            <a:pathLst>
              <a:path w="29590" h="29464">
                <a:moveTo>
                  <a:pt x="0" y="12827"/>
                </a:moveTo>
                <a:lnTo>
                  <a:pt x="1524" y="22606"/>
                </a:lnTo>
                <a:lnTo>
                  <a:pt x="5841" y="24003"/>
                </a:lnTo>
                <a:lnTo>
                  <a:pt x="7238" y="26797"/>
                </a:lnTo>
                <a:lnTo>
                  <a:pt x="15748" y="29464"/>
                </a:lnTo>
                <a:lnTo>
                  <a:pt x="18541" y="28067"/>
                </a:lnTo>
                <a:lnTo>
                  <a:pt x="24129" y="25146"/>
                </a:lnTo>
                <a:lnTo>
                  <a:pt x="29590" y="15240"/>
                </a:lnTo>
                <a:lnTo>
                  <a:pt x="29463" y="8128"/>
                </a:lnTo>
                <a:lnTo>
                  <a:pt x="23749" y="4064"/>
                </a:lnTo>
                <a:lnTo>
                  <a:pt x="22351" y="1270"/>
                </a:lnTo>
                <a:lnTo>
                  <a:pt x="15239" y="1397"/>
                </a:lnTo>
                <a:lnTo>
                  <a:pt x="11049" y="0"/>
                </a:lnTo>
                <a:lnTo>
                  <a:pt x="5460" y="2921"/>
                </a:lnTo>
                <a:lnTo>
                  <a:pt x="0" y="128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922895" y="3576954"/>
            <a:ext cx="29590" cy="29464"/>
          </a:xfrm>
          <a:custGeom>
            <a:avLst/>
            <a:gdLst/>
            <a:ahLst/>
            <a:cxnLst/>
            <a:rect l="l" t="t" r="r" b="b"/>
            <a:pathLst>
              <a:path w="29590" h="29464">
                <a:moveTo>
                  <a:pt x="0" y="12827"/>
                </a:moveTo>
                <a:lnTo>
                  <a:pt x="1524" y="22606"/>
                </a:lnTo>
                <a:lnTo>
                  <a:pt x="5841" y="24003"/>
                </a:lnTo>
                <a:lnTo>
                  <a:pt x="7238" y="26797"/>
                </a:lnTo>
                <a:lnTo>
                  <a:pt x="15748" y="29464"/>
                </a:lnTo>
                <a:lnTo>
                  <a:pt x="18541" y="28067"/>
                </a:lnTo>
                <a:lnTo>
                  <a:pt x="24129" y="25146"/>
                </a:lnTo>
                <a:lnTo>
                  <a:pt x="29590" y="15240"/>
                </a:lnTo>
                <a:lnTo>
                  <a:pt x="29463" y="8128"/>
                </a:lnTo>
                <a:lnTo>
                  <a:pt x="23749" y="4064"/>
                </a:lnTo>
                <a:lnTo>
                  <a:pt x="22351" y="1270"/>
                </a:lnTo>
                <a:lnTo>
                  <a:pt x="15239" y="1397"/>
                </a:lnTo>
                <a:lnTo>
                  <a:pt x="11049" y="0"/>
                </a:lnTo>
                <a:lnTo>
                  <a:pt x="5460" y="2921"/>
                </a:lnTo>
                <a:lnTo>
                  <a:pt x="0" y="128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951597" y="3524504"/>
            <a:ext cx="26797" cy="26670"/>
          </a:xfrm>
          <a:custGeom>
            <a:avLst/>
            <a:gdLst/>
            <a:ahLst/>
            <a:cxnLst/>
            <a:rect l="l" t="t" r="r" b="b"/>
            <a:pathLst>
              <a:path w="26797" h="26670">
                <a:moveTo>
                  <a:pt x="26670" y="8255"/>
                </a:moveTo>
                <a:lnTo>
                  <a:pt x="25273" y="5461"/>
                </a:lnTo>
                <a:lnTo>
                  <a:pt x="19557" y="1270"/>
                </a:lnTo>
                <a:lnTo>
                  <a:pt x="15367" y="0"/>
                </a:lnTo>
                <a:lnTo>
                  <a:pt x="9778" y="2921"/>
                </a:lnTo>
                <a:lnTo>
                  <a:pt x="6984" y="4318"/>
                </a:lnTo>
                <a:lnTo>
                  <a:pt x="0" y="11430"/>
                </a:lnTo>
                <a:lnTo>
                  <a:pt x="1524" y="21209"/>
                </a:lnTo>
                <a:lnTo>
                  <a:pt x="5842" y="22606"/>
                </a:lnTo>
                <a:lnTo>
                  <a:pt x="7238" y="25400"/>
                </a:lnTo>
                <a:lnTo>
                  <a:pt x="14224" y="25273"/>
                </a:lnTo>
                <a:lnTo>
                  <a:pt x="18542" y="26670"/>
                </a:lnTo>
                <a:lnTo>
                  <a:pt x="24129" y="23749"/>
                </a:lnTo>
                <a:lnTo>
                  <a:pt x="26797" y="15240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951597" y="3524504"/>
            <a:ext cx="26797" cy="26670"/>
          </a:xfrm>
          <a:custGeom>
            <a:avLst/>
            <a:gdLst/>
            <a:ahLst/>
            <a:cxnLst/>
            <a:rect l="l" t="t" r="r" b="b"/>
            <a:pathLst>
              <a:path w="26797" h="26670">
                <a:moveTo>
                  <a:pt x="26670" y="8255"/>
                </a:moveTo>
                <a:lnTo>
                  <a:pt x="25273" y="5461"/>
                </a:lnTo>
                <a:lnTo>
                  <a:pt x="19557" y="1270"/>
                </a:lnTo>
                <a:lnTo>
                  <a:pt x="15367" y="0"/>
                </a:lnTo>
                <a:lnTo>
                  <a:pt x="9778" y="2921"/>
                </a:lnTo>
                <a:lnTo>
                  <a:pt x="6984" y="4318"/>
                </a:lnTo>
                <a:lnTo>
                  <a:pt x="0" y="11430"/>
                </a:lnTo>
                <a:lnTo>
                  <a:pt x="1524" y="21209"/>
                </a:lnTo>
                <a:lnTo>
                  <a:pt x="5842" y="22606"/>
                </a:lnTo>
                <a:lnTo>
                  <a:pt x="7238" y="25400"/>
                </a:lnTo>
                <a:lnTo>
                  <a:pt x="14224" y="25273"/>
                </a:lnTo>
                <a:lnTo>
                  <a:pt x="18542" y="26670"/>
                </a:lnTo>
                <a:lnTo>
                  <a:pt x="24129" y="23749"/>
                </a:lnTo>
                <a:lnTo>
                  <a:pt x="26797" y="15240"/>
                </a:lnTo>
                <a:lnTo>
                  <a:pt x="26670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971917" y="3469386"/>
            <a:ext cx="22478" cy="22605"/>
          </a:xfrm>
          <a:custGeom>
            <a:avLst/>
            <a:gdLst/>
            <a:ahLst/>
            <a:cxnLst/>
            <a:rect l="l" t="t" r="r" b="b"/>
            <a:pathLst>
              <a:path w="22478" h="22605">
                <a:moveTo>
                  <a:pt x="22351" y="5461"/>
                </a:moveTo>
                <a:lnTo>
                  <a:pt x="20954" y="2666"/>
                </a:lnTo>
                <a:lnTo>
                  <a:pt x="12446" y="0"/>
                </a:lnTo>
                <a:lnTo>
                  <a:pt x="4063" y="4317"/>
                </a:lnTo>
                <a:lnTo>
                  <a:pt x="0" y="10033"/>
                </a:lnTo>
                <a:lnTo>
                  <a:pt x="0" y="17017"/>
                </a:lnTo>
                <a:lnTo>
                  <a:pt x="1524" y="19812"/>
                </a:lnTo>
                <a:lnTo>
                  <a:pt x="10032" y="22605"/>
                </a:lnTo>
                <a:lnTo>
                  <a:pt x="19811" y="20954"/>
                </a:lnTo>
                <a:lnTo>
                  <a:pt x="22478" y="12573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971917" y="3469386"/>
            <a:ext cx="22478" cy="22605"/>
          </a:xfrm>
          <a:custGeom>
            <a:avLst/>
            <a:gdLst/>
            <a:ahLst/>
            <a:cxnLst/>
            <a:rect l="l" t="t" r="r" b="b"/>
            <a:pathLst>
              <a:path w="22478" h="22605">
                <a:moveTo>
                  <a:pt x="22351" y="5461"/>
                </a:moveTo>
                <a:lnTo>
                  <a:pt x="20954" y="2666"/>
                </a:lnTo>
                <a:lnTo>
                  <a:pt x="12446" y="0"/>
                </a:lnTo>
                <a:lnTo>
                  <a:pt x="4063" y="4317"/>
                </a:lnTo>
                <a:lnTo>
                  <a:pt x="0" y="10033"/>
                </a:lnTo>
                <a:lnTo>
                  <a:pt x="0" y="17017"/>
                </a:lnTo>
                <a:lnTo>
                  <a:pt x="1524" y="19812"/>
                </a:lnTo>
                <a:lnTo>
                  <a:pt x="10032" y="22605"/>
                </a:lnTo>
                <a:lnTo>
                  <a:pt x="19811" y="20954"/>
                </a:lnTo>
                <a:lnTo>
                  <a:pt x="22478" y="12573"/>
                </a:lnTo>
                <a:lnTo>
                  <a:pt x="22351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980807" y="3411601"/>
            <a:ext cx="22606" cy="19812"/>
          </a:xfrm>
          <a:custGeom>
            <a:avLst/>
            <a:gdLst/>
            <a:ahLst/>
            <a:cxnLst/>
            <a:rect l="l" t="t" r="r" b="b"/>
            <a:pathLst>
              <a:path w="22606" h="19812">
                <a:moveTo>
                  <a:pt x="19685" y="6985"/>
                </a:moveTo>
                <a:lnTo>
                  <a:pt x="18288" y="4190"/>
                </a:lnTo>
                <a:lnTo>
                  <a:pt x="12573" y="0"/>
                </a:lnTo>
                <a:lnTo>
                  <a:pt x="2667" y="1524"/>
                </a:lnTo>
                <a:lnTo>
                  <a:pt x="0" y="10033"/>
                </a:lnTo>
                <a:lnTo>
                  <a:pt x="2921" y="15621"/>
                </a:lnTo>
                <a:lnTo>
                  <a:pt x="8636" y="19812"/>
                </a:lnTo>
                <a:lnTo>
                  <a:pt x="18415" y="18161"/>
                </a:lnTo>
                <a:lnTo>
                  <a:pt x="22606" y="12573"/>
                </a:lnTo>
                <a:lnTo>
                  <a:pt x="1968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980807" y="3411601"/>
            <a:ext cx="22606" cy="19812"/>
          </a:xfrm>
          <a:custGeom>
            <a:avLst/>
            <a:gdLst/>
            <a:ahLst/>
            <a:cxnLst/>
            <a:rect l="l" t="t" r="r" b="b"/>
            <a:pathLst>
              <a:path w="22606" h="19812">
                <a:moveTo>
                  <a:pt x="19685" y="6985"/>
                </a:moveTo>
                <a:lnTo>
                  <a:pt x="18288" y="4190"/>
                </a:lnTo>
                <a:lnTo>
                  <a:pt x="12573" y="0"/>
                </a:lnTo>
                <a:lnTo>
                  <a:pt x="2667" y="1524"/>
                </a:lnTo>
                <a:lnTo>
                  <a:pt x="0" y="10033"/>
                </a:lnTo>
                <a:lnTo>
                  <a:pt x="2921" y="15621"/>
                </a:lnTo>
                <a:lnTo>
                  <a:pt x="8636" y="19812"/>
                </a:lnTo>
                <a:lnTo>
                  <a:pt x="18415" y="18161"/>
                </a:lnTo>
                <a:lnTo>
                  <a:pt x="22606" y="12573"/>
                </a:lnTo>
                <a:lnTo>
                  <a:pt x="19685" y="69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903591" y="3504184"/>
            <a:ext cx="28066" cy="28066"/>
          </a:xfrm>
          <a:custGeom>
            <a:avLst/>
            <a:gdLst/>
            <a:ahLst/>
            <a:cxnLst/>
            <a:rect l="l" t="t" r="r" b="b"/>
            <a:pathLst>
              <a:path w="28066" h="28066">
                <a:moveTo>
                  <a:pt x="25145" y="8254"/>
                </a:moveTo>
                <a:lnTo>
                  <a:pt x="22351" y="2666"/>
                </a:lnTo>
                <a:lnTo>
                  <a:pt x="18033" y="1269"/>
                </a:lnTo>
                <a:lnTo>
                  <a:pt x="13842" y="0"/>
                </a:lnTo>
                <a:lnTo>
                  <a:pt x="8254" y="2793"/>
                </a:lnTo>
                <a:lnTo>
                  <a:pt x="2666" y="5714"/>
                </a:lnTo>
                <a:lnTo>
                  <a:pt x="1269" y="10032"/>
                </a:lnTo>
                <a:lnTo>
                  <a:pt x="0" y="14224"/>
                </a:lnTo>
                <a:lnTo>
                  <a:pt x="2920" y="19812"/>
                </a:lnTo>
                <a:lnTo>
                  <a:pt x="5714" y="25400"/>
                </a:lnTo>
                <a:lnTo>
                  <a:pt x="10032" y="26669"/>
                </a:lnTo>
                <a:lnTo>
                  <a:pt x="14224" y="28066"/>
                </a:lnTo>
                <a:lnTo>
                  <a:pt x="19811" y="25145"/>
                </a:lnTo>
                <a:lnTo>
                  <a:pt x="25400" y="22225"/>
                </a:lnTo>
                <a:lnTo>
                  <a:pt x="26797" y="18033"/>
                </a:lnTo>
                <a:lnTo>
                  <a:pt x="28066" y="13842"/>
                </a:lnTo>
                <a:lnTo>
                  <a:pt x="2514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903591" y="3504184"/>
            <a:ext cx="28066" cy="28066"/>
          </a:xfrm>
          <a:custGeom>
            <a:avLst/>
            <a:gdLst/>
            <a:ahLst/>
            <a:cxnLst/>
            <a:rect l="l" t="t" r="r" b="b"/>
            <a:pathLst>
              <a:path w="28066" h="28066">
                <a:moveTo>
                  <a:pt x="25145" y="8254"/>
                </a:moveTo>
                <a:lnTo>
                  <a:pt x="22351" y="2666"/>
                </a:lnTo>
                <a:lnTo>
                  <a:pt x="18033" y="1269"/>
                </a:lnTo>
                <a:lnTo>
                  <a:pt x="13842" y="0"/>
                </a:lnTo>
                <a:lnTo>
                  <a:pt x="8254" y="2793"/>
                </a:lnTo>
                <a:lnTo>
                  <a:pt x="2666" y="5714"/>
                </a:lnTo>
                <a:lnTo>
                  <a:pt x="1269" y="10032"/>
                </a:lnTo>
                <a:lnTo>
                  <a:pt x="0" y="14224"/>
                </a:lnTo>
                <a:lnTo>
                  <a:pt x="2920" y="19812"/>
                </a:lnTo>
                <a:lnTo>
                  <a:pt x="5714" y="25400"/>
                </a:lnTo>
                <a:lnTo>
                  <a:pt x="10032" y="26669"/>
                </a:lnTo>
                <a:lnTo>
                  <a:pt x="14224" y="28066"/>
                </a:lnTo>
                <a:lnTo>
                  <a:pt x="19811" y="25145"/>
                </a:lnTo>
                <a:lnTo>
                  <a:pt x="25400" y="22225"/>
                </a:lnTo>
                <a:lnTo>
                  <a:pt x="26797" y="18033"/>
                </a:lnTo>
                <a:lnTo>
                  <a:pt x="28066" y="13842"/>
                </a:lnTo>
                <a:lnTo>
                  <a:pt x="25145" y="8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881747" y="3550920"/>
            <a:ext cx="25273" cy="25272"/>
          </a:xfrm>
          <a:custGeom>
            <a:avLst/>
            <a:gdLst/>
            <a:ahLst/>
            <a:cxnLst/>
            <a:rect l="l" t="t" r="r" b="b"/>
            <a:pathLst>
              <a:path w="25273" h="25272">
                <a:moveTo>
                  <a:pt x="1524" y="17017"/>
                </a:moveTo>
                <a:lnTo>
                  <a:pt x="4318" y="22605"/>
                </a:lnTo>
                <a:lnTo>
                  <a:pt x="8635" y="23875"/>
                </a:lnTo>
                <a:lnTo>
                  <a:pt x="12826" y="25272"/>
                </a:lnTo>
                <a:lnTo>
                  <a:pt x="18414" y="22351"/>
                </a:lnTo>
                <a:lnTo>
                  <a:pt x="21208" y="20954"/>
                </a:lnTo>
                <a:lnTo>
                  <a:pt x="25273" y="15239"/>
                </a:lnTo>
                <a:lnTo>
                  <a:pt x="23875" y="12445"/>
                </a:lnTo>
                <a:lnTo>
                  <a:pt x="23749" y="5460"/>
                </a:lnTo>
                <a:lnTo>
                  <a:pt x="19557" y="4063"/>
                </a:lnTo>
                <a:lnTo>
                  <a:pt x="18160" y="1269"/>
                </a:lnTo>
                <a:lnTo>
                  <a:pt x="11049" y="1396"/>
                </a:lnTo>
                <a:lnTo>
                  <a:pt x="6857" y="0"/>
                </a:lnTo>
                <a:lnTo>
                  <a:pt x="2667" y="5714"/>
                </a:lnTo>
                <a:lnTo>
                  <a:pt x="1397" y="9905"/>
                </a:lnTo>
                <a:lnTo>
                  <a:pt x="0" y="14224"/>
                </a:lnTo>
                <a:lnTo>
                  <a:pt x="1524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81747" y="3550920"/>
            <a:ext cx="25273" cy="25272"/>
          </a:xfrm>
          <a:custGeom>
            <a:avLst/>
            <a:gdLst/>
            <a:ahLst/>
            <a:cxnLst/>
            <a:rect l="l" t="t" r="r" b="b"/>
            <a:pathLst>
              <a:path w="25273" h="25272">
                <a:moveTo>
                  <a:pt x="1524" y="17017"/>
                </a:moveTo>
                <a:lnTo>
                  <a:pt x="4318" y="22605"/>
                </a:lnTo>
                <a:lnTo>
                  <a:pt x="8635" y="23875"/>
                </a:lnTo>
                <a:lnTo>
                  <a:pt x="12826" y="25272"/>
                </a:lnTo>
                <a:lnTo>
                  <a:pt x="18414" y="22351"/>
                </a:lnTo>
                <a:lnTo>
                  <a:pt x="21208" y="20954"/>
                </a:lnTo>
                <a:lnTo>
                  <a:pt x="25273" y="15239"/>
                </a:lnTo>
                <a:lnTo>
                  <a:pt x="23875" y="12445"/>
                </a:lnTo>
                <a:lnTo>
                  <a:pt x="23749" y="5460"/>
                </a:lnTo>
                <a:lnTo>
                  <a:pt x="19557" y="4063"/>
                </a:lnTo>
                <a:lnTo>
                  <a:pt x="18160" y="1269"/>
                </a:lnTo>
                <a:lnTo>
                  <a:pt x="11049" y="1396"/>
                </a:lnTo>
                <a:lnTo>
                  <a:pt x="6857" y="0"/>
                </a:lnTo>
                <a:lnTo>
                  <a:pt x="2667" y="5714"/>
                </a:lnTo>
                <a:lnTo>
                  <a:pt x="1397" y="9905"/>
                </a:lnTo>
                <a:lnTo>
                  <a:pt x="0" y="14224"/>
                </a:lnTo>
                <a:lnTo>
                  <a:pt x="1524" y="170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919720" y="3456178"/>
            <a:ext cx="28194" cy="28067"/>
          </a:xfrm>
          <a:custGeom>
            <a:avLst/>
            <a:gdLst/>
            <a:ahLst/>
            <a:cxnLst/>
            <a:rect l="l" t="t" r="r" b="b"/>
            <a:pathLst>
              <a:path w="28194" h="28067">
                <a:moveTo>
                  <a:pt x="26670" y="8127"/>
                </a:moveTo>
                <a:lnTo>
                  <a:pt x="23749" y="2539"/>
                </a:lnTo>
                <a:lnTo>
                  <a:pt x="19430" y="1270"/>
                </a:lnTo>
                <a:lnTo>
                  <a:pt x="12446" y="1397"/>
                </a:lnTo>
                <a:lnTo>
                  <a:pt x="8254" y="0"/>
                </a:lnTo>
                <a:lnTo>
                  <a:pt x="4063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1524" y="21209"/>
                </a:lnTo>
                <a:lnTo>
                  <a:pt x="5714" y="22479"/>
                </a:lnTo>
                <a:lnTo>
                  <a:pt x="8635" y="28067"/>
                </a:lnTo>
                <a:lnTo>
                  <a:pt x="15621" y="28067"/>
                </a:lnTo>
                <a:lnTo>
                  <a:pt x="21208" y="25146"/>
                </a:lnTo>
                <a:lnTo>
                  <a:pt x="24002" y="23622"/>
                </a:lnTo>
                <a:lnTo>
                  <a:pt x="28194" y="18034"/>
                </a:lnTo>
                <a:lnTo>
                  <a:pt x="28066" y="10922"/>
                </a:lnTo>
                <a:lnTo>
                  <a:pt x="26670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919720" y="3456178"/>
            <a:ext cx="28194" cy="28067"/>
          </a:xfrm>
          <a:custGeom>
            <a:avLst/>
            <a:gdLst/>
            <a:ahLst/>
            <a:cxnLst/>
            <a:rect l="l" t="t" r="r" b="b"/>
            <a:pathLst>
              <a:path w="28194" h="28067">
                <a:moveTo>
                  <a:pt x="26670" y="8127"/>
                </a:moveTo>
                <a:lnTo>
                  <a:pt x="23749" y="2539"/>
                </a:lnTo>
                <a:lnTo>
                  <a:pt x="19430" y="1270"/>
                </a:lnTo>
                <a:lnTo>
                  <a:pt x="12446" y="1397"/>
                </a:lnTo>
                <a:lnTo>
                  <a:pt x="8254" y="0"/>
                </a:lnTo>
                <a:lnTo>
                  <a:pt x="4063" y="5714"/>
                </a:lnTo>
                <a:lnTo>
                  <a:pt x="0" y="11430"/>
                </a:lnTo>
                <a:lnTo>
                  <a:pt x="1397" y="14224"/>
                </a:lnTo>
                <a:lnTo>
                  <a:pt x="1524" y="21209"/>
                </a:lnTo>
                <a:lnTo>
                  <a:pt x="5714" y="22479"/>
                </a:lnTo>
                <a:lnTo>
                  <a:pt x="8635" y="28067"/>
                </a:lnTo>
                <a:lnTo>
                  <a:pt x="15621" y="28067"/>
                </a:lnTo>
                <a:lnTo>
                  <a:pt x="21208" y="25146"/>
                </a:lnTo>
                <a:lnTo>
                  <a:pt x="24002" y="23622"/>
                </a:lnTo>
                <a:lnTo>
                  <a:pt x="28194" y="18034"/>
                </a:lnTo>
                <a:lnTo>
                  <a:pt x="28066" y="10922"/>
                </a:lnTo>
                <a:lnTo>
                  <a:pt x="26670" y="81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927467" y="3408172"/>
            <a:ext cx="25273" cy="23875"/>
          </a:xfrm>
          <a:custGeom>
            <a:avLst/>
            <a:gdLst/>
            <a:ahLst/>
            <a:cxnLst/>
            <a:rect l="l" t="t" r="r" b="b"/>
            <a:pathLst>
              <a:path w="25273" h="23875">
                <a:moveTo>
                  <a:pt x="1397" y="15620"/>
                </a:moveTo>
                <a:lnTo>
                  <a:pt x="4317" y="21208"/>
                </a:lnTo>
                <a:lnTo>
                  <a:pt x="8508" y="22605"/>
                </a:lnTo>
                <a:lnTo>
                  <a:pt x="12826" y="23875"/>
                </a:lnTo>
                <a:lnTo>
                  <a:pt x="18287" y="21081"/>
                </a:lnTo>
                <a:lnTo>
                  <a:pt x="21081" y="19557"/>
                </a:lnTo>
                <a:lnTo>
                  <a:pt x="25273" y="13842"/>
                </a:lnTo>
                <a:lnTo>
                  <a:pt x="23875" y="11175"/>
                </a:lnTo>
                <a:lnTo>
                  <a:pt x="23749" y="4063"/>
                </a:lnTo>
                <a:lnTo>
                  <a:pt x="19430" y="2793"/>
                </a:lnTo>
                <a:lnTo>
                  <a:pt x="18033" y="0"/>
                </a:lnTo>
                <a:lnTo>
                  <a:pt x="11049" y="0"/>
                </a:lnTo>
                <a:lnTo>
                  <a:pt x="8254" y="1524"/>
                </a:lnTo>
                <a:lnTo>
                  <a:pt x="2666" y="4444"/>
                </a:lnTo>
                <a:lnTo>
                  <a:pt x="1269" y="8636"/>
                </a:lnTo>
                <a:lnTo>
                  <a:pt x="0" y="12826"/>
                </a:lnTo>
                <a:lnTo>
                  <a:pt x="1397" y="156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927467" y="3408172"/>
            <a:ext cx="25273" cy="23875"/>
          </a:xfrm>
          <a:custGeom>
            <a:avLst/>
            <a:gdLst/>
            <a:ahLst/>
            <a:cxnLst/>
            <a:rect l="l" t="t" r="r" b="b"/>
            <a:pathLst>
              <a:path w="25273" h="23875">
                <a:moveTo>
                  <a:pt x="1397" y="15620"/>
                </a:moveTo>
                <a:lnTo>
                  <a:pt x="4317" y="21208"/>
                </a:lnTo>
                <a:lnTo>
                  <a:pt x="8508" y="22605"/>
                </a:lnTo>
                <a:lnTo>
                  <a:pt x="12826" y="23875"/>
                </a:lnTo>
                <a:lnTo>
                  <a:pt x="18287" y="21081"/>
                </a:lnTo>
                <a:lnTo>
                  <a:pt x="21081" y="19557"/>
                </a:lnTo>
                <a:lnTo>
                  <a:pt x="25273" y="13842"/>
                </a:lnTo>
                <a:lnTo>
                  <a:pt x="23875" y="11175"/>
                </a:lnTo>
                <a:lnTo>
                  <a:pt x="23749" y="4063"/>
                </a:lnTo>
                <a:lnTo>
                  <a:pt x="19430" y="2793"/>
                </a:lnTo>
                <a:lnTo>
                  <a:pt x="18033" y="0"/>
                </a:lnTo>
                <a:lnTo>
                  <a:pt x="11049" y="0"/>
                </a:lnTo>
                <a:lnTo>
                  <a:pt x="8254" y="1524"/>
                </a:lnTo>
                <a:lnTo>
                  <a:pt x="2666" y="4444"/>
                </a:lnTo>
                <a:lnTo>
                  <a:pt x="1269" y="8636"/>
                </a:lnTo>
                <a:lnTo>
                  <a:pt x="0" y="12826"/>
                </a:lnTo>
                <a:lnTo>
                  <a:pt x="1397" y="156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980045" y="3352673"/>
            <a:ext cx="16763" cy="18287"/>
          </a:xfrm>
          <a:custGeom>
            <a:avLst/>
            <a:gdLst/>
            <a:ahLst/>
            <a:cxnLst/>
            <a:rect l="l" t="t" r="r" b="b"/>
            <a:pathLst>
              <a:path w="16763" h="18287">
                <a:moveTo>
                  <a:pt x="16763" y="4063"/>
                </a:moveTo>
                <a:lnTo>
                  <a:pt x="11049" y="0"/>
                </a:lnTo>
                <a:lnTo>
                  <a:pt x="1143" y="1524"/>
                </a:lnTo>
                <a:lnTo>
                  <a:pt x="1270" y="8509"/>
                </a:lnTo>
                <a:lnTo>
                  <a:pt x="0" y="12826"/>
                </a:lnTo>
                <a:lnTo>
                  <a:pt x="1397" y="15621"/>
                </a:lnTo>
                <a:lnTo>
                  <a:pt x="9905" y="18287"/>
                </a:lnTo>
                <a:lnTo>
                  <a:pt x="15494" y="15366"/>
                </a:lnTo>
                <a:lnTo>
                  <a:pt x="16763" y="11049"/>
                </a:lnTo>
                <a:lnTo>
                  <a:pt x="1676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980045" y="3352673"/>
            <a:ext cx="16763" cy="18287"/>
          </a:xfrm>
          <a:custGeom>
            <a:avLst/>
            <a:gdLst/>
            <a:ahLst/>
            <a:cxnLst/>
            <a:rect l="l" t="t" r="r" b="b"/>
            <a:pathLst>
              <a:path w="16763" h="18287">
                <a:moveTo>
                  <a:pt x="16763" y="4063"/>
                </a:moveTo>
                <a:lnTo>
                  <a:pt x="11049" y="0"/>
                </a:lnTo>
                <a:lnTo>
                  <a:pt x="1143" y="1524"/>
                </a:lnTo>
                <a:lnTo>
                  <a:pt x="1270" y="8509"/>
                </a:lnTo>
                <a:lnTo>
                  <a:pt x="0" y="12826"/>
                </a:lnTo>
                <a:lnTo>
                  <a:pt x="1397" y="15621"/>
                </a:lnTo>
                <a:lnTo>
                  <a:pt x="9905" y="18287"/>
                </a:lnTo>
                <a:lnTo>
                  <a:pt x="15494" y="15366"/>
                </a:lnTo>
                <a:lnTo>
                  <a:pt x="16763" y="11049"/>
                </a:lnTo>
                <a:lnTo>
                  <a:pt x="1676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26578" y="3357626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21081" y="6858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1524" y="17018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2108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926578" y="3357626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21081" y="6858"/>
                </a:moveTo>
                <a:lnTo>
                  <a:pt x="13970" y="0"/>
                </a:lnTo>
                <a:lnTo>
                  <a:pt x="6985" y="126"/>
                </a:lnTo>
                <a:lnTo>
                  <a:pt x="0" y="7238"/>
                </a:lnTo>
                <a:lnTo>
                  <a:pt x="1524" y="17018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2108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967853" y="3296539"/>
            <a:ext cx="16891" cy="14224"/>
          </a:xfrm>
          <a:custGeom>
            <a:avLst/>
            <a:gdLst/>
            <a:ahLst/>
            <a:cxnLst/>
            <a:rect l="l" t="t" r="r" b="b"/>
            <a:pathLst>
              <a:path w="16891" h="14224">
                <a:moveTo>
                  <a:pt x="16764" y="2794"/>
                </a:moveTo>
                <a:lnTo>
                  <a:pt x="15367" y="0"/>
                </a:lnTo>
                <a:lnTo>
                  <a:pt x="1270" y="126"/>
                </a:lnTo>
                <a:lnTo>
                  <a:pt x="0" y="4445"/>
                </a:lnTo>
                <a:lnTo>
                  <a:pt x="0" y="11430"/>
                </a:lnTo>
                <a:lnTo>
                  <a:pt x="1524" y="14224"/>
                </a:lnTo>
                <a:lnTo>
                  <a:pt x="15621" y="13970"/>
                </a:lnTo>
                <a:lnTo>
                  <a:pt x="16891" y="9778"/>
                </a:lnTo>
                <a:lnTo>
                  <a:pt x="1676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967853" y="3296539"/>
            <a:ext cx="16891" cy="14224"/>
          </a:xfrm>
          <a:custGeom>
            <a:avLst/>
            <a:gdLst/>
            <a:ahLst/>
            <a:cxnLst/>
            <a:rect l="l" t="t" r="r" b="b"/>
            <a:pathLst>
              <a:path w="16891" h="14224">
                <a:moveTo>
                  <a:pt x="16764" y="2794"/>
                </a:moveTo>
                <a:lnTo>
                  <a:pt x="15367" y="0"/>
                </a:lnTo>
                <a:lnTo>
                  <a:pt x="1270" y="126"/>
                </a:lnTo>
                <a:lnTo>
                  <a:pt x="0" y="4445"/>
                </a:lnTo>
                <a:lnTo>
                  <a:pt x="0" y="11430"/>
                </a:lnTo>
                <a:lnTo>
                  <a:pt x="1524" y="14224"/>
                </a:lnTo>
                <a:lnTo>
                  <a:pt x="15621" y="13970"/>
                </a:lnTo>
                <a:lnTo>
                  <a:pt x="16891" y="9778"/>
                </a:lnTo>
                <a:lnTo>
                  <a:pt x="16764" y="279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918831" y="3310001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2826" y="16763"/>
                </a:lnTo>
                <a:lnTo>
                  <a:pt x="16891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918831" y="3310001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891" y="4063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2826" y="16763"/>
                </a:lnTo>
                <a:lnTo>
                  <a:pt x="16891" y="11049"/>
                </a:lnTo>
                <a:lnTo>
                  <a:pt x="16891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883144" y="3362579"/>
            <a:ext cx="22478" cy="23749"/>
          </a:xfrm>
          <a:custGeom>
            <a:avLst/>
            <a:gdLst/>
            <a:ahLst/>
            <a:cxnLst/>
            <a:rect l="l" t="t" r="r" b="b"/>
            <a:pathLst>
              <a:path w="22478" h="23749">
                <a:moveTo>
                  <a:pt x="20954" y="6858"/>
                </a:moveTo>
                <a:lnTo>
                  <a:pt x="15366" y="2667"/>
                </a:lnTo>
                <a:lnTo>
                  <a:pt x="6857" y="0"/>
                </a:lnTo>
                <a:lnTo>
                  <a:pt x="2666" y="5715"/>
                </a:lnTo>
                <a:lnTo>
                  <a:pt x="0" y="14097"/>
                </a:lnTo>
                <a:lnTo>
                  <a:pt x="1524" y="16891"/>
                </a:lnTo>
                <a:lnTo>
                  <a:pt x="7111" y="21082"/>
                </a:lnTo>
                <a:lnTo>
                  <a:pt x="15621" y="23749"/>
                </a:lnTo>
                <a:lnTo>
                  <a:pt x="19811" y="18034"/>
                </a:lnTo>
                <a:lnTo>
                  <a:pt x="22478" y="9651"/>
                </a:lnTo>
                <a:lnTo>
                  <a:pt x="20954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83144" y="3362579"/>
            <a:ext cx="22478" cy="23749"/>
          </a:xfrm>
          <a:custGeom>
            <a:avLst/>
            <a:gdLst/>
            <a:ahLst/>
            <a:cxnLst/>
            <a:rect l="l" t="t" r="r" b="b"/>
            <a:pathLst>
              <a:path w="22478" h="23749">
                <a:moveTo>
                  <a:pt x="20954" y="6858"/>
                </a:moveTo>
                <a:lnTo>
                  <a:pt x="15366" y="2667"/>
                </a:lnTo>
                <a:lnTo>
                  <a:pt x="6857" y="0"/>
                </a:lnTo>
                <a:lnTo>
                  <a:pt x="2666" y="5715"/>
                </a:lnTo>
                <a:lnTo>
                  <a:pt x="0" y="14097"/>
                </a:lnTo>
                <a:lnTo>
                  <a:pt x="1524" y="16891"/>
                </a:lnTo>
                <a:lnTo>
                  <a:pt x="7111" y="21082"/>
                </a:lnTo>
                <a:lnTo>
                  <a:pt x="15621" y="23749"/>
                </a:lnTo>
                <a:lnTo>
                  <a:pt x="19811" y="18034"/>
                </a:lnTo>
                <a:lnTo>
                  <a:pt x="22478" y="9651"/>
                </a:lnTo>
                <a:lnTo>
                  <a:pt x="20954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885303" y="3406013"/>
            <a:ext cx="20954" cy="22478"/>
          </a:xfrm>
          <a:custGeom>
            <a:avLst/>
            <a:gdLst/>
            <a:ahLst/>
            <a:cxnLst/>
            <a:rect l="l" t="t" r="r" b="b"/>
            <a:pathLst>
              <a:path w="20954" h="22478">
                <a:moveTo>
                  <a:pt x="5588" y="19812"/>
                </a:moveTo>
                <a:lnTo>
                  <a:pt x="14097" y="22478"/>
                </a:lnTo>
                <a:lnTo>
                  <a:pt x="18288" y="16763"/>
                </a:lnTo>
                <a:lnTo>
                  <a:pt x="20954" y="8254"/>
                </a:lnTo>
                <a:lnTo>
                  <a:pt x="19430" y="5587"/>
                </a:lnTo>
                <a:lnTo>
                  <a:pt x="13843" y="1397"/>
                </a:lnTo>
                <a:lnTo>
                  <a:pt x="9525" y="0"/>
                </a:lnTo>
                <a:lnTo>
                  <a:pt x="2667" y="7238"/>
                </a:lnTo>
                <a:lnTo>
                  <a:pt x="2794" y="14224"/>
                </a:lnTo>
                <a:lnTo>
                  <a:pt x="0" y="15621"/>
                </a:lnTo>
                <a:lnTo>
                  <a:pt x="5588" y="198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885303" y="3406013"/>
            <a:ext cx="20954" cy="22478"/>
          </a:xfrm>
          <a:custGeom>
            <a:avLst/>
            <a:gdLst/>
            <a:ahLst/>
            <a:cxnLst/>
            <a:rect l="l" t="t" r="r" b="b"/>
            <a:pathLst>
              <a:path w="20954" h="22478">
                <a:moveTo>
                  <a:pt x="5588" y="19812"/>
                </a:moveTo>
                <a:lnTo>
                  <a:pt x="14097" y="22478"/>
                </a:lnTo>
                <a:lnTo>
                  <a:pt x="18288" y="16763"/>
                </a:lnTo>
                <a:lnTo>
                  <a:pt x="20954" y="8254"/>
                </a:lnTo>
                <a:lnTo>
                  <a:pt x="19430" y="5587"/>
                </a:lnTo>
                <a:lnTo>
                  <a:pt x="13843" y="1397"/>
                </a:lnTo>
                <a:lnTo>
                  <a:pt x="9525" y="0"/>
                </a:lnTo>
                <a:lnTo>
                  <a:pt x="2667" y="7238"/>
                </a:lnTo>
                <a:lnTo>
                  <a:pt x="2794" y="14224"/>
                </a:lnTo>
                <a:lnTo>
                  <a:pt x="0" y="15621"/>
                </a:lnTo>
                <a:lnTo>
                  <a:pt x="5588" y="198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881493" y="345109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700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650" y="14224"/>
                </a:lnTo>
                <a:lnTo>
                  <a:pt x="3048" y="17017"/>
                </a:lnTo>
                <a:lnTo>
                  <a:pt x="11556" y="19685"/>
                </a:lnTo>
                <a:lnTo>
                  <a:pt x="15621" y="13969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881493" y="345109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700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650" y="14224"/>
                </a:lnTo>
                <a:lnTo>
                  <a:pt x="3048" y="17017"/>
                </a:lnTo>
                <a:lnTo>
                  <a:pt x="11556" y="19685"/>
                </a:lnTo>
                <a:lnTo>
                  <a:pt x="15621" y="13969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68158" y="3493516"/>
            <a:ext cx="18288" cy="16763"/>
          </a:xfrm>
          <a:custGeom>
            <a:avLst/>
            <a:gdLst/>
            <a:ahLst/>
            <a:cxnLst/>
            <a:rect l="l" t="t" r="r" b="b"/>
            <a:pathLst>
              <a:path w="18288" h="16763">
                <a:moveTo>
                  <a:pt x="18288" y="5461"/>
                </a:moveTo>
                <a:lnTo>
                  <a:pt x="16764" y="2667"/>
                </a:lnTo>
                <a:lnTo>
                  <a:pt x="12573" y="1270"/>
                </a:lnTo>
                <a:lnTo>
                  <a:pt x="8382" y="0"/>
                </a:lnTo>
                <a:lnTo>
                  <a:pt x="2794" y="2921"/>
                </a:lnTo>
                <a:lnTo>
                  <a:pt x="2794" y="9906"/>
                </a:lnTo>
                <a:lnTo>
                  <a:pt x="0" y="11303"/>
                </a:lnTo>
                <a:lnTo>
                  <a:pt x="5715" y="15494"/>
                </a:lnTo>
                <a:lnTo>
                  <a:pt x="10033" y="16763"/>
                </a:lnTo>
                <a:lnTo>
                  <a:pt x="15621" y="13970"/>
                </a:lnTo>
                <a:lnTo>
                  <a:pt x="18288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868158" y="3493516"/>
            <a:ext cx="18288" cy="16763"/>
          </a:xfrm>
          <a:custGeom>
            <a:avLst/>
            <a:gdLst/>
            <a:ahLst/>
            <a:cxnLst/>
            <a:rect l="l" t="t" r="r" b="b"/>
            <a:pathLst>
              <a:path w="18288" h="16763">
                <a:moveTo>
                  <a:pt x="18288" y="5461"/>
                </a:moveTo>
                <a:lnTo>
                  <a:pt x="16764" y="2667"/>
                </a:lnTo>
                <a:lnTo>
                  <a:pt x="12573" y="1270"/>
                </a:lnTo>
                <a:lnTo>
                  <a:pt x="8382" y="0"/>
                </a:lnTo>
                <a:lnTo>
                  <a:pt x="2794" y="2921"/>
                </a:lnTo>
                <a:lnTo>
                  <a:pt x="2794" y="9906"/>
                </a:lnTo>
                <a:lnTo>
                  <a:pt x="0" y="11303"/>
                </a:lnTo>
                <a:lnTo>
                  <a:pt x="5715" y="15494"/>
                </a:lnTo>
                <a:lnTo>
                  <a:pt x="10033" y="16763"/>
                </a:lnTo>
                <a:lnTo>
                  <a:pt x="15621" y="13970"/>
                </a:lnTo>
                <a:lnTo>
                  <a:pt x="18288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874127" y="3320415"/>
            <a:ext cx="23875" cy="22606"/>
          </a:xfrm>
          <a:custGeom>
            <a:avLst/>
            <a:gdLst/>
            <a:ahLst/>
            <a:cxnLst/>
            <a:rect l="l" t="t" r="r" b="b"/>
            <a:pathLst>
              <a:path w="23875" h="22606">
                <a:moveTo>
                  <a:pt x="22351" y="6858"/>
                </a:moveTo>
                <a:lnTo>
                  <a:pt x="15240" y="0"/>
                </a:lnTo>
                <a:lnTo>
                  <a:pt x="8254" y="126"/>
                </a:lnTo>
                <a:lnTo>
                  <a:pt x="1270" y="7238"/>
                </a:lnTo>
                <a:lnTo>
                  <a:pt x="1397" y="14224"/>
                </a:lnTo>
                <a:lnTo>
                  <a:pt x="0" y="18542"/>
                </a:lnTo>
                <a:lnTo>
                  <a:pt x="5715" y="22606"/>
                </a:lnTo>
                <a:lnTo>
                  <a:pt x="12826" y="22479"/>
                </a:lnTo>
                <a:lnTo>
                  <a:pt x="21081" y="18161"/>
                </a:lnTo>
                <a:lnTo>
                  <a:pt x="23875" y="9651"/>
                </a:lnTo>
                <a:lnTo>
                  <a:pt x="2235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874127" y="3320415"/>
            <a:ext cx="23875" cy="22606"/>
          </a:xfrm>
          <a:custGeom>
            <a:avLst/>
            <a:gdLst/>
            <a:ahLst/>
            <a:cxnLst/>
            <a:rect l="l" t="t" r="r" b="b"/>
            <a:pathLst>
              <a:path w="23875" h="22606">
                <a:moveTo>
                  <a:pt x="22351" y="6858"/>
                </a:moveTo>
                <a:lnTo>
                  <a:pt x="15240" y="0"/>
                </a:lnTo>
                <a:lnTo>
                  <a:pt x="8254" y="126"/>
                </a:lnTo>
                <a:lnTo>
                  <a:pt x="1270" y="7238"/>
                </a:lnTo>
                <a:lnTo>
                  <a:pt x="1397" y="14224"/>
                </a:lnTo>
                <a:lnTo>
                  <a:pt x="0" y="18542"/>
                </a:lnTo>
                <a:lnTo>
                  <a:pt x="5715" y="22606"/>
                </a:lnTo>
                <a:lnTo>
                  <a:pt x="12826" y="22479"/>
                </a:lnTo>
                <a:lnTo>
                  <a:pt x="21081" y="18161"/>
                </a:lnTo>
                <a:lnTo>
                  <a:pt x="23875" y="9651"/>
                </a:lnTo>
                <a:lnTo>
                  <a:pt x="22351" y="685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857998" y="3282696"/>
            <a:ext cx="21081" cy="19684"/>
          </a:xfrm>
          <a:custGeom>
            <a:avLst/>
            <a:gdLst/>
            <a:ahLst/>
            <a:cxnLst/>
            <a:rect l="l" t="t" r="r" b="b"/>
            <a:pathLst>
              <a:path w="21081" h="19684">
                <a:moveTo>
                  <a:pt x="0" y="11429"/>
                </a:moveTo>
                <a:lnTo>
                  <a:pt x="1524" y="14224"/>
                </a:lnTo>
                <a:lnTo>
                  <a:pt x="7238" y="18414"/>
                </a:lnTo>
                <a:lnTo>
                  <a:pt x="11429" y="19684"/>
                </a:lnTo>
                <a:lnTo>
                  <a:pt x="19811" y="15366"/>
                </a:lnTo>
                <a:lnTo>
                  <a:pt x="19684" y="8381"/>
                </a:lnTo>
                <a:lnTo>
                  <a:pt x="21081" y="4063"/>
                </a:lnTo>
                <a:lnTo>
                  <a:pt x="15367" y="0"/>
                </a:lnTo>
                <a:lnTo>
                  <a:pt x="8381" y="126"/>
                </a:lnTo>
                <a:lnTo>
                  <a:pt x="2794" y="2920"/>
                </a:lnTo>
                <a:lnTo>
                  <a:pt x="0" y="1142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857998" y="3282696"/>
            <a:ext cx="21081" cy="19684"/>
          </a:xfrm>
          <a:custGeom>
            <a:avLst/>
            <a:gdLst/>
            <a:ahLst/>
            <a:cxnLst/>
            <a:rect l="l" t="t" r="r" b="b"/>
            <a:pathLst>
              <a:path w="21081" h="19684">
                <a:moveTo>
                  <a:pt x="0" y="11429"/>
                </a:moveTo>
                <a:lnTo>
                  <a:pt x="1524" y="14224"/>
                </a:lnTo>
                <a:lnTo>
                  <a:pt x="7238" y="18414"/>
                </a:lnTo>
                <a:lnTo>
                  <a:pt x="11429" y="19684"/>
                </a:lnTo>
                <a:lnTo>
                  <a:pt x="19811" y="15366"/>
                </a:lnTo>
                <a:lnTo>
                  <a:pt x="19684" y="8381"/>
                </a:lnTo>
                <a:lnTo>
                  <a:pt x="21081" y="4063"/>
                </a:lnTo>
                <a:lnTo>
                  <a:pt x="15367" y="0"/>
                </a:lnTo>
                <a:lnTo>
                  <a:pt x="8381" y="126"/>
                </a:lnTo>
                <a:lnTo>
                  <a:pt x="2794" y="2920"/>
                </a:lnTo>
                <a:lnTo>
                  <a:pt x="0" y="1142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033893" y="348538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573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524" y="14224"/>
                </a:lnTo>
                <a:lnTo>
                  <a:pt x="2921" y="17017"/>
                </a:lnTo>
                <a:lnTo>
                  <a:pt x="11429" y="19685"/>
                </a:lnTo>
                <a:lnTo>
                  <a:pt x="15621" y="13970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033893" y="3485388"/>
            <a:ext cx="18287" cy="19685"/>
          </a:xfrm>
          <a:custGeom>
            <a:avLst/>
            <a:gdLst/>
            <a:ahLst/>
            <a:cxnLst/>
            <a:rect l="l" t="t" r="r" b="b"/>
            <a:pathLst>
              <a:path w="18287" h="19685">
                <a:moveTo>
                  <a:pt x="18287" y="5461"/>
                </a:moveTo>
                <a:lnTo>
                  <a:pt x="12573" y="1397"/>
                </a:lnTo>
                <a:lnTo>
                  <a:pt x="8381" y="0"/>
                </a:lnTo>
                <a:lnTo>
                  <a:pt x="0" y="4317"/>
                </a:lnTo>
                <a:lnTo>
                  <a:pt x="126" y="11429"/>
                </a:lnTo>
                <a:lnTo>
                  <a:pt x="1524" y="14224"/>
                </a:lnTo>
                <a:lnTo>
                  <a:pt x="2921" y="17017"/>
                </a:lnTo>
                <a:lnTo>
                  <a:pt x="11429" y="19685"/>
                </a:lnTo>
                <a:lnTo>
                  <a:pt x="15621" y="13970"/>
                </a:lnTo>
                <a:lnTo>
                  <a:pt x="18287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042783" y="3415029"/>
            <a:ext cx="18161" cy="18287"/>
          </a:xfrm>
          <a:custGeom>
            <a:avLst/>
            <a:gdLst/>
            <a:ahLst/>
            <a:cxnLst/>
            <a:rect l="l" t="t" r="r" b="b"/>
            <a:pathLst>
              <a:path w="18161" h="18287">
                <a:moveTo>
                  <a:pt x="1397" y="12700"/>
                </a:moveTo>
                <a:lnTo>
                  <a:pt x="4318" y="18287"/>
                </a:lnTo>
                <a:lnTo>
                  <a:pt x="11302" y="18161"/>
                </a:lnTo>
                <a:lnTo>
                  <a:pt x="16891" y="15240"/>
                </a:lnTo>
                <a:lnTo>
                  <a:pt x="16764" y="8255"/>
                </a:lnTo>
                <a:lnTo>
                  <a:pt x="18161" y="4064"/>
                </a:lnTo>
                <a:lnTo>
                  <a:pt x="13970" y="2667"/>
                </a:lnTo>
                <a:lnTo>
                  <a:pt x="5461" y="0"/>
                </a:lnTo>
                <a:lnTo>
                  <a:pt x="1270" y="5715"/>
                </a:lnTo>
                <a:lnTo>
                  <a:pt x="0" y="9906"/>
                </a:lnTo>
                <a:lnTo>
                  <a:pt x="1397" y="12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042783" y="3415029"/>
            <a:ext cx="18161" cy="18287"/>
          </a:xfrm>
          <a:custGeom>
            <a:avLst/>
            <a:gdLst/>
            <a:ahLst/>
            <a:cxnLst/>
            <a:rect l="l" t="t" r="r" b="b"/>
            <a:pathLst>
              <a:path w="18161" h="18287">
                <a:moveTo>
                  <a:pt x="1397" y="12700"/>
                </a:moveTo>
                <a:lnTo>
                  <a:pt x="4318" y="18287"/>
                </a:lnTo>
                <a:lnTo>
                  <a:pt x="11302" y="18161"/>
                </a:lnTo>
                <a:lnTo>
                  <a:pt x="16891" y="15240"/>
                </a:lnTo>
                <a:lnTo>
                  <a:pt x="16764" y="8255"/>
                </a:lnTo>
                <a:lnTo>
                  <a:pt x="18161" y="4064"/>
                </a:lnTo>
                <a:lnTo>
                  <a:pt x="13970" y="2667"/>
                </a:lnTo>
                <a:lnTo>
                  <a:pt x="5461" y="0"/>
                </a:lnTo>
                <a:lnTo>
                  <a:pt x="1270" y="5715"/>
                </a:lnTo>
                <a:lnTo>
                  <a:pt x="0" y="9906"/>
                </a:lnTo>
                <a:lnTo>
                  <a:pt x="1397" y="127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041767" y="3344799"/>
            <a:ext cx="16763" cy="16763"/>
          </a:xfrm>
          <a:custGeom>
            <a:avLst/>
            <a:gdLst/>
            <a:ahLst/>
            <a:cxnLst/>
            <a:rect l="l" t="t" r="r" b="b"/>
            <a:pathLst>
              <a:path w="16763" h="16763">
                <a:moveTo>
                  <a:pt x="15366" y="5461"/>
                </a:moveTo>
                <a:lnTo>
                  <a:pt x="9651" y="1270"/>
                </a:lnTo>
                <a:lnTo>
                  <a:pt x="5460" y="0"/>
                </a:lnTo>
                <a:lnTo>
                  <a:pt x="1269" y="5587"/>
                </a:lnTo>
                <a:lnTo>
                  <a:pt x="0" y="9905"/>
                </a:lnTo>
                <a:lnTo>
                  <a:pt x="1397" y="12700"/>
                </a:lnTo>
                <a:lnTo>
                  <a:pt x="2793" y="15493"/>
                </a:lnTo>
                <a:lnTo>
                  <a:pt x="7111" y="16763"/>
                </a:lnTo>
                <a:lnTo>
                  <a:pt x="12700" y="13970"/>
                </a:lnTo>
                <a:lnTo>
                  <a:pt x="16763" y="8254"/>
                </a:lnTo>
                <a:lnTo>
                  <a:pt x="15366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041767" y="3344799"/>
            <a:ext cx="16763" cy="16763"/>
          </a:xfrm>
          <a:custGeom>
            <a:avLst/>
            <a:gdLst/>
            <a:ahLst/>
            <a:cxnLst/>
            <a:rect l="l" t="t" r="r" b="b"/>
            <a:pathLst>
              <a:path w="16763" h="16763">
                <a:moveTo>
                  <a:pt x="15366" y="5461"/>
                </a:moveTo>
                <a:lnTo>
                  <a:pt x="9651" y="1270"/>
                </a:lnTo>
                <a:lnTo>
                  <a:pt x="5460" y="0"/>
                </a:lnTo>
                <a:lnTo>
                  <a:pt x="1269" y="5587"/>
                </a:lnTo>
                <a:lnTo>
                  <a:pt x="0" y="9905"/>
                </a:lnTo>
                <a:lnTo>
                  <a:pt x="1397" y="12700"/>
                </a:lnTo>
                <a:lnTo>
                  <a:pt x="2793" y="15493"/>
                </a:lnTo>
                <a:lnTo>
                  <a:pt x="7111" y="16763"/>
                </a:lnTo>
                <a:lnTo>
                  <a:pt x="12700" y="13970"/>
                </a:lnTo>
                <a:lnTo>
                  <a:pt x="16763" y="8254"/>
                </a:lnTo>
                <a:lnTo>
                  <a:pt x="15366" y="546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027924" y="3277489"/>
            <a:ext cx="12700" cy="16890"/>
          </a:xfrm>
          <a:custGeom>
            <a:avLst/>
            <a:gdLst/>
            <a:ahLst/>
            <a:cxnLst/>
            <a:rect l="l" t="t" r="r" b="b"/>
            <a:pathLst>
              <a:path w="12700" h="16890">
                <a:moveTo>
                  <a:pt x="11302" y="4190"/>
                </a:moveTo>
                <a:lnTo>
                  <a:pt x="9905" y="1397"/>
                </a:ln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3048" y="15494"/>
                </a:lnTo>
                <a:lnTo>
                  <a:pt x="7239" y="16890"/>
                </a:lnTo>
                <a:lnTo>
                  <a:pt x="11429" y="11175"/>
                </a:lnTo>
                <a:lnTo>
                  <a:pt x="12700" y="6985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027924" y="3277489"/>
            <a:ext cx="12700" cy="16890"/>
          </a:xfrm>
          <a:custGeom>
            <a:avLst/>
            <a:gdLst/>
            <a:ahLst/>
            <a:cxnLst/>
            <a:rect l="l" t="t" r="r" b="b"/>
            <a:pathLst>
              <a:path w="12700" h="16890">
                <a:moveTo>
                  <a:pt x="11302" y="4190"/>
                </a:moveTo>
                <a:lnTo>
                  <a:pt x="9905" y="1397"/>
                </a:ln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3048" y="15494"/>
                </a:lnTo>
                <a:lnTo>
                  <a:pt x="7239" y="16890"/>
                </a:lnTo>
                <a:lnTo>
                  <a:pt x="11429" y="11175"/>
                </a:lnTo>
                <a:lnTo>
                  <a:pt x="12700" y="6985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839836" y="3662426"/>
            <a:ext cx="32385" cy="32512"/>
          </a:xfrm>
          <a:custGeom>
            <a:avLst/>
            <a:gdLst/>
            <a:ahLst/>
            <a:cxnLst/>
            <a:rect l="l" t="t" r="r" b="b"/>
            <a:pathLst>
              <a:path w="32385" h="32512">
                <a:moveTo>
                  <a:pt x="30861" y="11049"/>
                </a:moveTo>
                <a:lnTo>
                  <a:pt x="27940" y="5461"/>
                </a:lnTo>
                <a:lnTo>
                  <a:pt x="22352" y="1397"/>
                </a:lnTo>
                <a:lnTo>
                  <a:pt x="18034" y="0"/>
                </a:lnTo>
                <a:lnTo>
                  <a:pt x="11049" y="126"/>
                </a:lnTo>
                <a:lnTo>
                  <a:pt x="6858" y="5842"/>
                </a:lnTo>
                <a:lnTo>
                  <a:pt x="0" y="12954"/>
                </a:lnTo>
                <a:lnTo>
                  <a:pt x="2921" y="25526"/>
                </a:lnTo>
                <a:lnTo>
                  <a:pt x="4445" y="28321"/>
                </a:lnTo>
                <a:lnTo>
                  <a:pt x="10160" y="32512"/>
                </a:lnTo>
                <a:lnTo>
                  <a:pt x="17145" y="32385"/>
                </a:lnTo>
                <a:lnTo>
                  <a:pt x="24130" y="32257"/>
                </a:lnTo>
                <a:lnTo>
                  <a:pt x="28321" y="26543"/>
                </a:lnTo>
                <a:lnTo>
                  <a:pt x="32385" y="20955"/>
                </a:lnTo>
                <a:lnTo>
                  <a:pt x="30861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839836" y="3662426"/>
            <a:ext cx="32385" cy="32512"/>
          </a:xfrm>
          <a:custGeom>
            <a:avLst/>
            <a:gdLst/>
            <a:ahLst/>
            <a:cxnLst/>
            <a:rect l="l" t="t" r="r" b="b"/>
            <a:pathLst>
              <a:path w="32385" h="32512">
                <a:moveTo>
                  <a:pt x="30861" y="11049"/>
                </a:moveTo>
                <a:lnTo>
                  <a:pt x="27940" y="5461"/>
                </a:lnTo>
                <a:lnTo>
                  <a:pt x="22352" y="1397"/>
                </a:lnTo>
                <a:lnTo>
                  <a:pt x="18034" y="0"/>
                </a:lnTo>
                <a:lnTo>
                  <a:pt x="11049" y="126"/>
                </a:lnTo>
                <a:lnTo>
                  <a:pt x="6858" y="5842"/>
                </a:lnTo>
                <a:lnTo>
                  <a:pt x="0" y="12954"/>
                </a:lnTo>
                <a:lnTo>
                  <a:pt x="2921" y="25526"/>
                </a:lnTo>
                <a:lnTo>
                  <a:pt x="4445" y="28321"/>
                </a:lnTo>
                <a:lnTo>
                  <a:pt x="10160" y="32512"/>
                </a:lnTo>
                <a:lnTo>
                  <a:pt x="17145" y="32385"/>
                </a:lnTo>
                <a:lnTo>
                  <a:pt x="24130" y="32257"/>
                </a:lnTo>
                <a:lnTo>
                  <a:pt x="28321" y="26543"/>
                </a:lnTo>
                <a:lnTo>
                  <a:pt x="32385" y="20955"/>
                </a:lnTo>
                <a:lnTo>
                  <a:pt x="30861" y="110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508875" y="3715257"/>
            <a:ext cx="16764" cy="18287"/>
          </a:xfrm>
          <a:custGeom>
            <a:avLst/>
            <a:gdLst/>
            <a:ahLst/>
            <a:cxnLst/>
            <a:rect l="l" t="t" r="r" b="b"/>
            <a:pathLst>
              <a:path w="16764" h="18287">
                <a:moveTo>
                  <a:pt x="13843" y="4191"/>
                </a:moveTo>
                <a:lnTo>
                  <a:pt x="12446" y="1397"/>
                </a:lnTo>
                <a:lnTo>
                  <a:pt x="8254" y="0"/>
                </a:lnTo>
                <a:lnTo>
                  <a:pt x="2667" y="2921"/>
                </a:lnTo>
                <a:lnTo>
                  <a:pt x="1270" y="7239"/>
                </a:lnTo>
                <a:lnTo>
                  <a:pt x="0" y="11430"/>
                </a:lnTo>
                <a:lnTo>
                  <a:pt x="1397" y="14224"/>
                </a:lnTo>
                <a:lnTo>
                  <a:pt x="7111" y="18288"/>
                </a:lnTo>
                <a:lnTo>
                  <a:pt x="12700" y="15494"/>
                </a:lnTo>
                <a:lnTo>
                  <a:pt x="16764" y="9779"/>
                </a:lnTo>
                <a:lnTo>
                  <a:pt x="13843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508875" y="3715257"/>
            <a:ext cx="16764" cy="18287"/>
          </a:xfrm>
          <a:custGeom>
            <a:avLst/>
            <a:gdLst/>
            <a:ahLst/>
            <a:cxnLst/>
            <a:rect l="l" t="t" r="r" b="b"/>
            <a:pathLst>
              <a:path w="16764" h="18287">
                <a:moveTo>
                  <a:pt x="13843" y="4191"/>
                </a:moveTo>
                <a:lnTo>
                  <a:pt x="12446" y="1397"/>
                </a:lnTo>
                <a:lnTo>
                  <a:pt x="8254" y="0"/>
                </a:lnTo>
                <a:lnTo>
                  <a:pt x="2667" y="2921"/>
                </a:lnTo>
                <a:lnTo>
                  <a:pt x="1270" y="7239"/>
                </a:lnTo>
                <a:lnTo>
                  <a:pt x="0" y="11430"/>
                </a:lnTo>
                <a:lnTo>
                  <a:pt x="1397" y="14224"/>
                </a:lnTo>
                <a:lnTo>
                  <a:pt x="7111" y="18288"/>
                </a:lnTo>
                <a:lnTo>
                  <a:pt x="12700" y="15494"/>
                </a:lnTo>
                <a:lnTo>
                  <a:pt x="16764" y="9779"/>
                </a:lnTo>
                <a:lnTo>
                  <a:pt x="13843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456297" y="3686555"/>
            <a:ext cx="15494" cy="16891"/>
          </a:xfrm>
          <a:custGeom>
            <a:avLst/>
            <a:gdLst/>
            <a:ahLst/>
            <a:cxnLst/>
            <a:rect l="l" t="t" r="r" b="b"/>
            <a:pathLst>
              <a:path w="15494" h="16891">
                <a:moveTo>
                  <a:pt x="12700" y="4191"/>
                </a:moveTo>
                <a:lnTo>
                  <a:pt x="6984" y="0"/>
                </a:lnTo>
                <a:lnTo>
                  <a:pt x="1397" y="2921"/>
                </a:lnTo>
                <a:lnTo>
                  <a:pt x="0" y="7112"/>
                </a:lnTo>
                <a:lnTo>
                  <a:pt x="126" y="14224"/>
                </a:lnTo>
                <a:lnTo>
                  <a:pt x="2921" y="12700"/>
                </a:lnTo>
                <a:lnTo>
                  <a:pt x="8635" y="16891"/>
                </a:lnTo>
                <a:lnTo>
                  <a:pt x="11429" y="15494"/>
                </a:lnTo>
                <a:lnTo>
                  <a:pt x="15494" y="9779"/>
                </a:lnTo>
                <a:lnTo>
                  <a:pt x="14097" y="6985"/>
                </a:lnTo>
                <a:lnTo>
                  <a:pt x="1270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456297" y="3686555"/>
            <a:ext cx="15494" cy="16891"/>
          </a:xfrm>
          <a:custGeom>
            <a:avLst/>
            <a:gdLst/>
            <a:ahLst/>
            <a:cxnLst/>
            <a:rect l="l" t="t" r="r" b="b"/>
            <a:pathLst>
              <a:path w="15494" h="16891">
                <a:moveTo>
                  <a:pt x="12700" y="4191"/>
                </a:moveTo>
                <a:lnTo>
                  <a:pt x="6984" y="0"/>
                </a:lnTo>
                <a:lnTo>
                  <a:pt x="1397" y="2921"/>
                </a:lnTo>
                <a:lnTo>
                  <a:pt x="0" y="7112"/>
                </a:lnTo>
                <a:lnTo>
                  <a:pt x="126" y="14224"/>
                </a:lnTo>
                <a:lnTo>
                  <a:pt x="2921" y="12700"/>
                </a:lnTo>
                <a:lnTo>
                  <a:pt x="8635" y="16891"/>
                </a:lnTo>
                <a:lnTo>
                  <a:pt x="11429" y="15494"/>
                </a:lnTo>
                <a:lnTo>
                  <a:pt x="15494" y="9779"/>
                </a:lnTo>
                <a:lnTo>
                  <a:pt x="14097" y="6985"/>
                </a:lnTo>
                <a:lnTo>
                  <a:pt x="1270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409433" y="3650742"/>
            <a:ext cx="15494" cy="14096"/>
          </a:xfrm>
          <a:custGeom>
            <a:avLst/>
            <a:gdLst/>
            <a:ahLst/>
            <a:cxnLst/>
            <a:rect l="l" t="t" r="r" b="b"/>
            <a:pathLst>
              <a:path w="15494" h="14097">
                <a:moveTo>
                  <a:pt x="12573" y="4063"/>
                </a:moveTo>
                <a:lnTo>
                  <a:pt x="6858" y="0"/>
                </a:lnTo>
                <a:lnTo>
                  <a:pt x="1270" y="2920"/>
                </a:lnTo>
                <a:lnTo>
                  <a:pt x="0" y="7111"/>
                </a:lnTo>
                <a:lnTo>
                  <a:pt x="1397" y="9905"/>
                </a:lnTo>
                <a:lnTo>
                  <a:pt x="2921" y="12699"/>
                </a:lnTo>
                <a:lnTo>
                  <a:pt x="7112" y="14096"/>
                </a:lnTo>
                <a:lnTo>
                  <a:pt x="9906" y="12572"/>
                </a:lnTo>
                <a:lnTo>
                  <a:pt x="15494" y="9651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09433" y="3650742"/>
            <a:ext cx="15494" cy="14096"/>
          </a:xfrm>
          <a:custGeom>
            <a:avLst/>
            <a:gdLst/>
            <a:ahLst/>
            <a:cxnLst/>
            <a:rect l="l" t="t" r="r" b="b"/>
            <a:pathLst>
              <a:path w="15494" h="14097">
                <a:moveTo>
                  <a:pt x="12573" y="4063"/>
                </a:moveTo>
                <a:lnTo>
                  <a:pt x="6858" y="0"/>
                </a:lnTo>
                <a:lnTo>
                  <a:pt x="1270" y="2920"/>
                </a:lnTo>
                <a:lnTo>
                  <a:pt x="0" y="7111"/>
                </a:lnTo>
                <a:lnTo>
                  <a:pt x="1397" y="9905"/>
                </a:lnTo>
                <a:lnTo>
                  <a:pt x="2921" y="12699"/>
                </a:lnTo>
                <a:lnTo>
                  <a:pt x="7112" y="14096"/>
                </a:lnTo>
                <a:lnTo>
                  <a:pt x="9906" y="12572"/>
                </a:lnTo>
                <a:lnTo>
                  <a:pt x="15494" y="9651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369429" y="3607816"/>
            <a:ext cx="12573" cy="13969"/>
          </a:xfrm>
          <a:custGeom>
            <a:avLst/>
            <a:gdLst/>
            <a:ahLst/>
            <a:cxnLst/>
            <a:rect l="l" t="t" r="r" b="b"/>
            <a:pathLst>
              <a:path w="12573" h="13970">
                <a:moveTo>
                  <a:pt x="12573" y="4063"/>
                </a:moveTo>
                <a:lnTo>
                  <a:pt x="11175" y="1269"/>
                </a:lnTo>
                <a:lnTo>
                  <a:pt x="6857" y="0"/>
                </a:lnTo>
                <a:lnTo>
                  <a:pt x="1270" y="2793"/>
                </a:lnTo>
                <a:lnTo>
                  <a:pt x="0" y="7111"/>
                </a:lnTo>
                <a:lnTo>
                  <a:pt x="1397" y="9905"/>
                </a:lnTo>
                <a:lnTo>
                  <a:pt x="7112" y="13969"/>
                </a:lnTo>
                <a:lnTo>
                  <a:pt x="9905" y="12572"/>
                </a:lnTo>
                <a:lnTo>
                  <a:pt x="11302" y="8254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369429" y="3607816"/>
            <a:ext cx="12573" cy="13969"/>
          </a:xfrm>
          <a:custGeom>
            <a:avLst/>
            <a:gdLst/>
            <a:ahLst/>
            <a:cxnLst/>
            <a:rect l="l" t="t" r="r" b="b"/>
            <a:pathLst>
              <a:path w="12573" h="13970">
                <a:moveTo>
                  <a:pt x="12573" y="4063"/>
                </a:moveTo>
                <a:lnTo>
                  <a:pt x="11175" y="1269"/>
                </a:lnTo>
                <a:lnTo>
                  <a:pt x="6857" y="0"/>
                </a:lnTo>
                <a:lnTo>
                  <a:pt x="1270" y="2793"/>
                </a:lnTo>
                <a:lnTo>
                  <a:pt x="0" y="7111"/>
                </a:lnTo>
                <a:lnTo>
                  <a:pt x="1397" y="9905"/>
                </a:lnTo>
                <a:lnTo>
                  <a:pt x="7112" y="13969"/>
                </a:lnTo>
                <a:lnTo>
                  <a:pt x="9905" y="12572"/>
                </a:lnTo>
                <a:lnTo>
                  <a:pt x="11302" y="8254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887081" y="3622294"/>
            <a:ext cx="30988" cy="32512"/>
          </a:xfrm>
          <a:custGeom>
            <a:avLst/>
            <a:gdLst/>
            <a:ahLst/>
            <a:cxnLst/>
            <a:rect l="l" t="t" r="r" b="b"/>
            <a:pathLst>
              <a:path w="30988" h="32512">
                <a:moveTo>
                  <a:pt x="29464" y="9778"/>
                </a:moveTo>
                <a:lnTo>
                  <a:pt x="26543" y="4190"/>
                </a:lnTo>
                <a:lnTo>
                  <a:pt x="20827" y="0"/>
                </a:lnTo>
                <a:lnTo>
                  <a:pt x="13843" y="126"/>
                </a:lnTo>
                <a:lnTo>
                  <a:pt x="8254" y="3047"/>
                </a:lnTo>
                <a:lnTo>
                  <a:pt x="2667" y="5968"/>
                </a:lnTo>
                <a:lnTo>
                  <a:pt x="0" y="14477"/>
                </a:lnTo>
                <a:lnTo>
                  <a:pt x="1524" y="24256"/>
                </a:lnTo>
                <a:lnTo>
                  <a:pt x="2921" y="27050"/>
                </a:lnTo>
                <a:lnTo>
                  <a:pt x="8636" y="31114"/>
                </a:lnTo>
                <a:lnTo>
                  <a:pt x="12826" y="32511"/>
                </a:lnTo>
                <a:lnTo>
                  <a:pt x="19939" y="32384"/>
                </a:lnTo>
                <a:lnTo>
                  <a:pt x="25526" y="29463"/>
                </a:lnTo>
                <a:lnTo>
                  <a:pt x="30988" y="19557"/>
                </a:lnTo>
                <a:lnTo>
                  <a:pt x="2946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887081" y="3622294"/>
            <a:ext cx="30988" cy="32512"/>
          </a:xfrm>
          <a:custGeom>
            <a:avLst/>
            <a:gdLst/>
            <a:ahLst/>
            <a:cxnLst/>
            <a:rect l="l" t="t" r="r" b="b"/>
            <a:pathLst>
              <a:path w="30988" h="32512">
                <a:moveTo>
                  <a:pt x="29464" y="9778"/>
                </a:moveTo>
                <a:lnTo>
                  <a:pt x="26543" y="4190"/>
                </a:lnTo>
                <a:lnTo>
                  <a:pt x="20827" y="0"/>
                </a:lnTo>
                <a:lnTo>
                  <a:pt x="13843" y="126"/>
                </a:lnTo>
                <a:lnTo>
                  <a:pt x="8254" y="3047"/>
                </a:lnTo>
                <a:lnTo>
                  <a:pt x="2667" y="5968"/>
                </a:lnTo>
                <a:lnTo>
                  <a:pt x="0" y="14477"/>
                </a:lnTo>
                <a:lnTo>
                  <a:pt x="1524" y="24256"/>
                </a:lnTo>
                <a:lnTo>
                  <a:pt x="2921" y="27050"/>
                </a:lnTo>
                <a:lnTo>
                  <a:pt x="8636" y="31114"/>
                </a:lnTo>
                <a:lnTo>
                  <a:pt x="12826" y="32511"/>
                </a:lnTo>
                <a:lnTo>
                  <a:pt x="19939" y="32384"/>
                </a:lnTo>
                <a:lnTo>
                  <a:pt x="25526" y="29463"/>
                </a:lnTo>
                <a:lnTo>
                  <a:pt x="30988" y="19557"/>
                </a:lnTo>
                <a:lnTo>
                  <a:pt x="29464" y="977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946008" y="3240659"/>
            <a:ext cx="15367" cy="15493"/>
          </a:xfrm>
          <a:custGeom>
            <a:avLst/>
            <a:gdLst/>
            <a:ahLst/>
            <a:cxnLst/>
            <a:rect l="l" t="t" r="r" b="b"/>
            <a:pathLst>
              <a:path w="15367" h="15493">
                <a:moveTo>
                  <a:pt x="13970" y="4190"/>
                </a:moveTo>
                <a:lnTo>
                  <a:pt x="12446" y="1396"/>
                </a:lnTo>
                <a:lnTo>
                  <a:pt x="8255" y="0"/>
                </a:lnTo>
                <a:lnTo>
                  <a:pt x="2667" y="2920"/>
                </a:lnTo>
                <a:lnTo>
                  <a:pt x="1270" y="7238"/>
                </a:lnTo>
                <a:lnTo>
                  <a:pt x="0" y="11429"/>
                </a:lnTo>
                <a:lnTo>
                  <a:pt x="1397" y="14224"/>
                </a:lnTo>
                <a:lnTo>
                  <a:pt x="5715" y="15493"/>
                </a:lnTo>
                <a:lnTo>
                  <a:pt x="11302" y="12700"/>
                </a:lnTo>
                <a:lnTo>
                  <a:pt x="15367" y="6985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946008" y="3240659"/>
            <a:ext cx="15367" cy="15493"/>
          </a:xfrm>
          <a:custGeom>
            <a:avLst/>
            <a:gdLst/>
            <a:ahLst/>
            <a:cxnLst/>
            <a:rect l="l" t="t" r="r" b="b"/>
            <a:pathLst>
              <a:path w="15367" h="15493">
                <a:moveTo>
                  <a:pt x="13970" y="4190"/>
                </a:moveTo>
                <a:lnTo>
                  <a:pt x="12446" y="1396"/>
                </a:lnTo>
                <a:lnTo>
                  <a:pt x="8255" y="0"/>
                </a:lnTo>
                <a:lnTo>
                  <a:pt x="2667" y="2920"/>
                </a:lnTo>
                <a:lnTo>
                  <a:pt x="1270" y="7238"/>
                </a:lnTo>
                <a:lnTo>
                  <a:pt x="0" y="11429"/>
                </a:lnTo>
                <a:lnTo>
                  <a:pt x="1397" y="14224"/>
                </a:lnTo>
                <a:lnTo>
                  <a:pt x="5715" y="15493"/>
                </a:lnTo>
                <a:lnTo>
                  <a:pt x="11302" y="12700"/>
                </a:lnTo>
                <a:lnTo>
                  <a:pt x="15367" y="6985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914258" y="3190621"/>
            <a:ext cx="14097" cy="13969"/>
          </a:xfrm>
          <a:custGeom>
            <a:avLst/>
            <a:gdLst/>
            <a:ahLst/>
            <a:cxnLst/>
            <a:rect l="l" t="t" r="r" b="b"/>
            <a:pathLst>
              <a:path w="14097" h="13969">
                <a:moveTo>
                  <a:pt x="12573" y="4063"/>
                </a:moveTo>
                <a:lnTo>
                  <a:pt x="11175" y="1269"/>
                </a:lnTo>
                <a:lnTo>
                  <a:pt x="6985" y="0"/>
                </a:lnTo>
                <a:lnTo>
                  <a:pt x="1397" y="2920"/>
                </a:lnTo>
                <a:lnTo>
                  <a:pt x="0" y="7112"/>
                </a:lnTo>
                <a:lnTo>
                  <a:pt x="1397" y="9905"/>
                </a:lnTo>
                <a:lnTo>
                  <a:pt x="2921" y="12700"/>
                </a:lnTo>
                <a:lnTo>
                  <a:pt x="7112" y="13969"/>
                </a:lnTo>
                <a:lnTo>
                  <a:pt x="12700" y="11175"/>
                </a:lnTo>
                <a:lnTo>
                  <a:pt x="14097" y="6857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914258" y="3190621"/>
            <a:ext cx="14097" cy="13969"/>
          </a:xfrm>
          <a:custGeom>
            <a:avLst/>
            <a:gdLst/>
            <a:ahLst/>
            <a:cxnLst/>
            <a:rect l="l" t="t" r="r" b="b"/>
            <a:pathLst>
              <a:path w="14097" h="13969">
                <a:moveTo>
                  <a:pt x="12573" y="4063"/>
                </a:moveTo>
                <a:lnTo>
                  <a:pt x="11175" y="1269"/>
                </a:lnTo>
                <a:lnTo>
                  <a:pt x="6985" y="0"/>
                </a:lnTo>
                <a:lnTo>
                  <a:pt x="1397" y="2920"/>
                </a:lnTo>
                <a:lnTo>
                  <a:pt x="0" y="7112"/>
                </a:lnTo>
                <a:lnTo>
                  <a:pt x="1397" y="9905"/>
                </a:lnTo>
                <a:lnTo>
                  <a:pt x="2921" y="12700"/>
                </a:lnTo>
                <a:lnTo>
                  <a:pt x="7112" y="13969"/>
                </a:lnTo>
                <a:lnTo>
                  <a:pt x="12700" y="11175"/>
                </a:lnTo>
                <a:lnTo>
                  <a:pt x="14097" y="6857"/>
                </a:lnTo>
                <a:lnTo>
                  <a:pt x="12573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872857" y="3147567"/>
            <a:ext cx="15494" cy="11303"/>
          </a:xfrm>
          <a:custGeom>
            <a:avLst/>
            <a:gdLst/>
            <a:ahLst/>
            <a:cxnLst/>
            <a:rect l="l" t="t" r="r" b="b"/>
            <a:pathLst>
              <a:path w="15494" h="11303">
                <a:moveTo>
                  <a:pt x="13970" y="4191"/>
                </a:moveTo>
                <a:lnTo>
                  <a:pt x="12573" y="1397"/>
                </a:ln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794" y="9906"/>
                </a:lnTo>
                <a:lnTo>
                  <a:pt x="7112" y="11303"/>
                </a:lnTo>
                <a:lnTo>
                  <a:pt x="14097" y="11176"/>
                </a:lnTo>
                <a:lnTo>
                  <a:pt x="15494" y="6985"/>
                </a:lnTo>
                <a:lnTo>
                  <a:pt x="1397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72857" y="3147567"/>
            <a:ext cx="15494" cy="11303"/>
          </a:xfrm>
          <a:custGeom>
            <a:avLst/>
            <a:gdLst/>
            <a:ahLst/>
            <a:cxnLst/>
            <a:rect l="l" t="t" r="r" b="b"/>
            <a:pathLst>
              <a:path w="15494" h="11303">
                <a:moveTo>
                  <a:pt x="13970" y="4191"/>
                </a:moveTo>
                <a:lnTo>
                  <a:pt x="12573" y="1397"/>
                </a:ln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794" y="9906"/>
                </a:lnTo>
                <a:lnTo>
                  <a:pt x="7112" y="11303"/>
                </a:lnTo>
                <a:lnTo>
                  <a:pt x="14097" y="11176"/>
                </a:lnTo>
                <a:lnTo>
                  <a:pt x="15494" y="6985"/>
                </a:lnTo>
                <a:lnTo>
                  <a:pt x="13970" y="41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54188" y="3593465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19557" y="4063"/>
                </a:moveTo>
                <a:lnTo>
                  <a:pt x="13969" y="0"/>
                </a:lnTo>
                <a:lnTo>
                  <a:pt x="4063" y="1524"/>
                </a:lnTo>
                <a:lnTo>
                  <a:pt x="0" y="7238"/>
                </a:lnTo>
                <a:lnTo>
                  <a:pt x="126" y="14224"/>
                </a:lnTo>
                <a:lnTo>
                  <a:pt x="7238" y="21209"/>
                </a:lnTo>
                <a:lnTo>
                  <a:pt x="14223" y="21082"/>
                </a:lnTo>
                <a:lnTo>
                  <a:pt x="21208" y="13970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854188" y="3593465"/>
            <a:ext cx="21208" cy="21209"/>
          </a:xfrm>
          <a:custGeom>
            <a:avLst/>
            <a:gdLst/>
            <a:ahLst/>
            <a:cxnLst/>
            <a:rect l="l" t="t" r="r" b="b"/>
            <a:pathLst>
              <a:path w="21208" h="21209">
                <a:moveTo>
                  <a:pt x="19557" y="4063"/>
                </a:moveTo>
                <a:lnTo>
                  <a:pt x="13969" y="0"/>
                </a:lnTo>
                <a:lnTo>
                  <a:pt x="4063" y="1524"/>
                </a:lnTo>
                <a:lnTo>
                  <a:pt x="0" y="7238"/>
                </a:lnTo>
                <a:lnTo>
                  <a:pt x="126" y="14224"/>
                </a:lnTo>
                <a:lnTo>
                  <a:pt x="7238" y="21209"/>
                </a:lnTo>
                <a:lnTo>
                  <a:pt x="14223" y="21082"/>
                </a:lnTo>
                <a:lnTo>
                  <a:pt x="21208" y="13970"/>
                </a:lnTo>
                <a:lnTo>
                  <a:pt x="19557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815326" y="3627754"/>
            <a:ext cx="21208" cy="21208"/>
          </a:xfrm>
          <a:custGeom>
            <a:avLst/>
            <a:gdLst/>
            <a:ahLst/>
            <a:cxnLst/>
            <a:rect l="l" t="t" r="r" b="b"/>
            <a:pathLst>
              <a:path w="21208" h="21208">
                <a:moveTo>
                  <a:pt x="19684" y="4064"/>
                </a:moveTo>
                <a:lnTo>
                  <a:pt x="13970" y="0"/>
                </a:lnTo>
                <a:lnTo>
                  <a:pt x="6857" y="127"/>
                </a:lnTo>
                <a:lnTo>
                  <a:pt x="0" y="7239"/>
                </a:lnTo>
                <a:lnTo>
                  <a:pt x="126" y="14224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19684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815326" y="3627754"/>
            <a:ext cx="21208" cy="21208"/>
          </a:xfrm>
          <a:custGeom>
            <a:avLst/>
            <a:gdLst/>
            <a:ahLst/>
            <a:cxnLst/>
            <a:rect l="l" t="t" r="r" b="b"/>
            <a:pathLst>
              <a:path w="21208" h="21208">
                <a:moveTo>
                  <a:pt x="19684" y="4064"/>
                </a:moveTo>
                <a:lnTo>
                  <a:pt x="13970" y="0"/>
                </a:lnTo>
                <a:lnTo>
                  <a:pt x="6857" y="127"/>
                </a:lnTo>
                <a:lnTo>
                  <a:pt x="0" y="7239"/>
                </a:lnTo>
                <a:lnTo>
                  <a:pt x="126" y="14224"/>
                </a:lnTo>
                <a:lnTo>
                  <a:pt x="7239" y="21209"/>
                </a:lnTo>
                <a:lnTo>
                  <a:pt x="17018" y="19558"/>
                </a:lnTo>
                <a:lnTo>
                  <a:pt x="21208" y="13970"/>
                </a:lnTo>
                <a:lnTo>
                  <a:pt x="19684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73543" y="3657980"/>
            <a:ext cx="17017" cy="16891"/>
          </a:xfrm>
          <a:custGeom>
            <a:avLst/>
            <a:gdLst/>
            <a:ahLst/>
            <a:cxnLst/>
            <a:rect l="l" t="t" r="r" b="b"/>
            <a:pathLst>
              <a:path w="17017" h="16891">
                <a:moveTo>
                  <a:pt x="16890" y="4064"/>
                </a:moveTo>
                <a:lnTo>
                  <a:pt x="11175" y="0"/>
                </a:lnTo>
                <a:lnTo>
                  <a:pt x="4190" y="0"/>
                </a:lnTo>
                <a:lnTo>
                  <a:pt x="0" y="5715"/>
                </a:lnTo>
                <a:lnTo>
                  <a:pt x="2921" y="11303"/>
                </a:lnTo>
                <a:lnTo>
                  <a:pt x="5841" y="16891"/>
                </a:lnTo>
                <a:lnTo>
                  <a:pt x="12826" y="16764"/>
                </a:lnTo>
                <a:lnTo>
                  <a:pt x="17017" y="11049"/>
                </a:lnTo>
                <a:lnTo>
                  <a:pt x="16890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73543" y="3657980"/>
            <a:ext cx="17017" cy="16891"/>
          </a:xfrm>
          <a:custGeom>
            <a:avLst/>
            <a:gdLst/>
            <a:ahLst/>
            <a:cxnLst/>
            <a:rect l="l" t="t" r="r" b="b"/>
            <a:pathLst>
              <a:path w="17017" h="16891">
                <a:moveTo>
                  <a:pt x="16890" y="4064"/>
                </a:moveTo>
                <a:lnTo>
                  <a:pt x="11175" y="0"/>
                </a:lnTo>
                <a:lnTo>
                  <a:pt x="4190" y="0"/>
                </a:lnTo>
                <a:lnTo>
                  <a:pt x="0" y="5715"/>
                </a:lnTo>
                <a:lnTo>
                  <a:pt x="2921" y="11303"/>
                </a:lnTo>
                <a:lnTo>
                  <a:pt x="5841" y="16891"/>
                </a:lnTo>
                <a:lnTo>
                  <a:pt x="12826" y="16764"/>
                </a:lnTo>
                <a:lnTo>
                  <a:pt x="17017" y="11049"/>
                </a:lnTo>
                <a:lnTo>
                  <a:pt x="16890" y="40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30465" y="3670046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2">
                <a:moveTo>
                  <a:pt x="11302" y="4190"/>
                </a:moveTo>
                <a:lnTo>
                  <a:pt x="5587" y="0"/>
                </a:lnTo>
                <a:lnTo>
                  <a:pt x="2793" y="1396"/>
                </a:lnTo>
                <a:lnTo>
                  <a:pt x="0" y="2920"/>
                </a:lnTo>
                <a:lnTo>
                  <a:pt x="2920" y="8508"/>
                </a:lnTo>
                <a:lnTo>
                  <a:pt x="4444" y="11302"/>
                </a:lnTo>
                <a:lnTo>
                  <a:pt x="7238" y="9778"/>
                </a:lnTo>
                <a:lnTo>
                  <a:pt x="10032" y="8381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30465" y="3670046"/>
            <a:ext cx="11302" cy="11303"/>
          </a:xfrm>
          <a:custGeom>
            <a:avLst/>
            <a:gdLst/>
            <a:ahLst/>
            <a:cxnLst/>
            <a:rect l="l" t="t" r="r" b="b"/>
            <a:pathLst>
              <a:path w="11302" h="11302">
                <a:moveTo>
                  <a:pt x="11302" y="4190"/>
                </a:moveTo>
                <a:lnTo>
                  <a:pt x="5587" y="0"/>
                </a:lnTo>
                <a:lnTo>
                  <a:pt x="2793" y="1396"/>
                </a:lnTo>
                <a:lnTo>
                  <a:pt x="0" y="2920"/>
                </a:lnTo>
                <a:lnTo>
                  <a:pt x="2920" y="8508"/>
                </a:lnTo>
                <a:lnTo>
                  <a:pt x="4444" y="11302"/>
                </a:lnTo>
                <a:lnTo>
                  <a:pt x="7238" y="9778"/>
                </a:lnTo>
                <a:lnTo>
                  <a:pt x="10032" y="8381"/>
                </a:lnTo>
                <a:lnTo>
                  <a:pt x="11302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98510" y="3263900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764" y="4063"/>
                </a:moveTo>
                <a:lnTo>
                  <a:pt x="11049" y="0"/>
                </a:lnTo>
                <a:lnTo>
                  <a:pt x="4064" y="126"/>
                </a:lnTo>
                <a:lnTo>
                  <a:pt x="0" y="5714"/>
                </a:lnTo>
                <a:lnTo>
                  <a:pt x="0" y="12826"/>
                </a:lnTo>
                <a:lnTo>
                  <a:pt x="5715" y="16890"/>
                </a:lnTo>
                <a:lnTo>
                  <a:pt x="12827" y="16763"/>
                </a:lnTo>
                <a:lnTo>
                  <a:pt x="16891" y="11175"/>
                </a:lnTo>
                <a:lnTo>
                  <a:pt x="16764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98510" y="3263900"/>
            <a:ext cx="16891" cy="16890"/>
          </a:xfrm>
          <a:custGeom>
            <a:avLst/>
            <a:gdLst/>
            <a:ahLst/>
            <a:cxnLst/>
            <a:rect l="l" t="t" r="r" b="b"/>
            <a:pathLst>
              <a:path w="16891" h="16890">
                <a:moveTo>
                  <a:pt x="16764" y="4063"/>
                </a:moveTo>
                <a:lnTo>
                  <a:pt x="11049" y="0"/>
                </a:lnTo>
                <a:lnTo>
                  <a:pt x="4064" y="126"/>
                </a:lnTo>
                <a:lnTo>
                  <a:pt x="0" y="5714"/>
                </a:lnTo>
                <a:lnTo>
                  <a:pt x="0" y="12826"/>
                </a:lnTo>
                <a:lnTo>
                  <a:pt x="5715" y="16890"/>
                </a:lnTo>
                <a:lnTo>
                  <a:pt x="12827" y="16763"/>
                </a:lnTo>
                <a:lnTo>
                  <a:pt x="16891" y="11175"/>
                </a:lnTo>
                <a:lnTo>
                  <a:pt x="16764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72476" y="3220720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4097" y="5587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1429" y="13969"/>
                </a:lnTo>
                <a:lnTo>
                  <a:pt x="17018" y="11175"/>
                </a:lnTo>
                <a:lnTo>
                  <a:pt x="1409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72476" y="3220720"/>
            <a:ext cx="17018" cy="16890"/>
          </a:xfrm>
          <a:custGeom>
            <a:avLst/>
            <a:gdLst/>
            <a:ahLst/>
            <a:cxnLst/>
            <a:rect l="l" t="t" r="r" b="b"/>
            <a:pathLst>
              <a:path w="17018" h="16890">
                <a:moveTo>
                  <a:pt x="14097" y="5587"/>
                </a:moveTo>
                <a:lnTo>
                  <a:pt x="11175" y="0"/>
                </a:lnTo>
                <a:lnTo>
                  <a:pt x="4191" y="0"/>
                </a:lnTo>
                <a:lnTo>
                  <a:pt x="0" y="5714"/>
                </a:lnTo>
                <a:lnTo>
                  <a:pt x="126" y="12826"/>
                </a:lnTo>
                <a:lnTo>
                  <a:pt x="5842" y="16890"/>
                </a:lnTo>
                <a:lnTo>
                  <a:pt x="11429" y="13969"/>
                </a:lnTo>
                <a:lnTo>
                  <a:pt x="17018" y="11175"/>
                </a:lnTo>
                <a:lnTo>
                  <a:pt x="1409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38313" y="3184779"/>
            <a:ext cx="14096" cy="13970"/>
          </a:xfrm>
          <a:custGeom>
            <a:avLst/>
            <a:gdLst/>
            <a:ahLst/>
            <a:cxnLst/>
            <a:rect l="l" t="t" r="r" b="b"/>
            <a:pathLst>
              <a:path w="14096" h="13970">
                <a:moveTo>
                  <a:pt x="13969" y="2667"/>
                </a:moveTo>
                <a:lnTo>
                  <a:pt x="9651" y="1270"/>
                </a:lnTo>
                <a:lnTo>
                  <a:pt x="5460" y="0"/>
                </a:lnTo>
                <a:lnTo>
                  <a:pt x="1396" y="5587"/>
                </a:lnTo>
                <a:lnTo>
                  <a:pt x="0" y="9906"/>
                </a:lnTo>
                <a:lnTo>
                  <a:pt x="5714" y="13970"/>
                </a:lnTo>
                <a:lnTo>
                  <a:pt x="12700" y="13843"/>
                </a:lnTo>
                <a:lnTo>
                  <a:pt x="14096" y="9651"/>
                </a:lnTo>
                <a:lnTo>
                  <a:pt x="13969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38313" y="3184779"/>
            <a:ext cx="14096" cy="13970"/>
          </a:xfrm>
          <a:custGeom>
            <a:avLst/>
            <a:gdLst/>
            <a:ahLst/>
            <a:cxnLst/>
            <a:rect l="l" t="t" r="r" b="b"/>
            <a:pathLst>
              <a:path w="14096" h="13970">
                <a:moveTo>
                  <a:pt x="13969" y="2667"/>
                </a:moveTo>
                <a:lnTo>
                  <a:pt x="9651" y="1270"/>
                </a:lnTo>
                <a:lnTo>
                  <a:pt x="5460" y="0"/>
                </a:lnTo>
                <a:lnTo>
                  <a:pt x="1396" y="5587"/>
                </a:lnTo>
                <a:lnTo>
                  <a:pt x="0" y="9906"/>
                </a:lnTo>
                <a:lnTo>
                  <a:pt x="5714" y="13970"/>
                </a:lnTo>
                <a:lnTo>
                  <a:pt x="12700" y="13843"/>
                </a:lnTo>
                <a:lnTo>
                  <a:pt x="14096" y="9651"/>
                </a:lnTo>
                <a:lnTo>
                  <a:pt x="13969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98434" y="3154299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13970" y="4190"/>
                </a:move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921" y="9905"/>
                </a:lnTo>
                <a:lnTo>
                  <a:pt x="4318" y="12700"/>
                </a:lnTo>
                <a:lnTo>
                  <a:pt x="11303" y="12700"/>
                </a:lnTo>
                <a:lnTo>
                  <a:pt x="12700" y="8381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98434" y="3154299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13970" y="4190"/>
                </a:moveTo>
                <a:lnTo>
                  <a:pt x="8382" y="0"/>
                </a:lnTo>
                <a:lnTo>
                  <a:pt x="5588" y="1524"/>
                </a:lnTo>
                <a:lnTo>
                  <a:pt x="0" y="4445"/>
                </a:lnTo>
                <a:lnTo>
                  <a:pt x="2921" y="9905"/>
                </a:lnTo>
                <a:lnTo>
                  <a:pt x="4318" y="12700"/>
                </a:lnTo>
                <a:lnTo>
                  <a:pt x="11303" y="12700"/>
                </a:lnTo>
                <a:lnTo>
                  <a:pt x="12700" y="8381"/>
                </a:lnTo>
                <a:lnTo>
                  <a:pt x="13970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54493" y="3129788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9778" y="4063"/>
                </a:moveTo>
                <a:lnTo>
                  <a:pt x="8381" y="1270"/>
                </a:lnTo>
                <a:lnTo>
                  <a:pt x="4190" y="0"/>
                </a:lnTo>
                <a:lnTo>
                  <a:pt x="0" y="5587"/>
                </a:lnTo>
                <a:lnTo>
                  <a:pt x="1397" y="8382"/>
                </a:lnTo>
                <a:lnTo>
                  <a:pt x="4317" y="13970"/>
                </a:lnTo>
                <a:lnTo>
                  <a:pt x="9905" y="11175"/>
                </a:lnTo>
                <a:lnTo>
                  <a:pt x="12700" y="9651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54493" y="3129788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9778" y="4063"/>
                </a:moveTo>
                <a:lnTo>
                  <a:pt x="8381" y="1270"/>
                </a:lnTo>
                <a:lnTo>
                  <a:pt x="4190" y="0"/>
                </a:lnTo>
                <a:lnTo>
                  <a:pt x="0" y="5587"/>
                </a:lnTo>
                <a:lnTo>
                  <a:pt x="1397" y="8382"/>
                </a:lnTo>
                <a:lnTo>
                  <a:pt x="4317" y="13970"/>
                </a:lnTo>
                <a:lnTo>
                  <a:pt x="9905" y="11175"/>
                </a:lnTo>
                <a:lnTo>
                  <a:pt x="12700" y="9651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06486" y="3116453"/>
            <a:ext cx="11176" cy="11175"/>
          </a:xfrm>
          <a:custGeom>
            <a:avLst/>
            <a:gdLst/>
            <a:ahLst/>
            <a:cxnLst/>
            <a:rect l="l" t="t" r="r" b="b"/>
            <a:pathLst>
              <a:path w="11176" h="11175">
                <a:moveTo>
                  <a:pt x="11176" y="2667"/>
                </a:moveTo>
                <a:lnTo>
                  <a:pt x="6985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4318" y="9779"/>
                </a:lnTo>
                <a:lnTo>
                  <a:pt x="8509" y="11175"/>
                </a:lnTo>
                <a:lnTo>
                  <a:pt x="9906" y="6858"/>
                </a:lnTo>
                <a:lnTo>
                  <a:pt x="11176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06486" y="3116453"/>
            <a:ext cx="11176" cy="11175"/>
          </a:xfrm>
          <a:custGeom>
            <a:avLst/>
            <a:gdLst/>
            <a:ahLst/>
            <a:cxnLst/>
            <a:rect l="l" t="t" r="r" b="b"/>
            <a:pathLst>
              <a:path w="11176" h="11175">
                <a:moveTo>
                  <a:pt x="11176" y="2667"/>
                </a:moveTo>
                <a:lnTo>
                  <a:pt x="6985" y="1270"/>
                </a:lnTo>
                <a:lnTo>
                  <a:pt x="2794" y="0"/>
                </a:lnTo>
                <a:lnTo>
                  <a:pt x="1397" y="4191"/>
                </a:lnTo>
                <a:lnTo>
                  <a:pt x="0" y="8509"/>
                </a:lnTo>
                <a:lnTo>
                  <a:pt x="4318" y="9779"/>
                </a:lnTo>
                <a:lnTo>
                  <a:pt x="8509" y="11175"/>
                </a:lnTo>
                <a:lnTo>
                  <a:pt x="9906" y="6858"/>
                </a:lnTo>
                <a:lnTo>
                  <a:pt x="11176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95946" y="3157220"/>
            <a:ext cx="12573" cy="12700"/>
          </a:xfrm>
          <a:custGeom>
            <a:avLst/>
            <a:gdLst/>
            <a:ahLst/>
            <a:cxnLst/>
            <a:rect l="l" t="t" r="r" b="b"/>
            <a:pathLst>
              <a:path w="12573" h="12700">
                <a:moveTo>
                  <a:pt x="12573" y="5587"/>
                </a:moveTo>
                <a:lnTo>
                  <a:pt x="9651" y="0"/>
                </a:lnTo>
                <a:lnTo>
                  <a:pt x="6857" y="1524"/>
                </a:lnTo>
                <a:lnTo>
                  <a:pt x="1270" y="4317"/>
                </a:lnTo>
                <a:lnTo>
                  <a:pt x="0" y="8635"/>
                </a:lnTo>
                <a:lnTo>
                  <a:pt x="1397" y="11429"/>
                </a:lnTo>
                <a:lnTo>
                  <a:pt x="5587" y="12700"/>
                </a:lnTo>
                <a:lnTo>
                  <a:pt x="8381" y="11302"/>
                </a:lnTo>
                <a:lnTo>
                  <a:pt x="11175" y="9905"/>
                </a:lnTo>
                <a:lnTo>
                  <a:pt x="12573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695946" y="3157220"/>
            <a:ext cx="12573" cy="12700"/>
          </a:xfrm>
          <a:custGeom>
            <a:avLst/>
            <a:gdLst/>
            <a:ahLst/>
            <a:cxnLst/>
            <a:rect l="l" t="t" r="r" b="b"/>
            <a:pathLst>
              <a:path w="12573" h="12700">
                <a:moveTo>
                  <a:pt x="12573" y="5587"/>
                </a:moveTo>
                <a:lnTo>
                  <a:pt x="9651" y="0"/>
                </a:lnTo>
                <a:lnTo>
                  <a:pt x="6857" y="1524"/>
                </a:lnTo>
                <a:lnTo>
                  <a:pt x="1270" y="4317"/>
                </a:lnTo>
                <a:lnTo>
                  <a:pt x="0" y="8635"/>
                </a:lnTo>
                <a:lnTo>
                  <a:pt x="1397" y="11429"/>
                </a:lnTo>
                <a:lnTo>
                  <a:pt x="5587" y="12700"/>
                </a:lnTo>
                <a:lnTo>
                  <a:pt x="8381" y="11302"/>
                </a:lnTo>
                <a:lnTo>
                  <a:pt x="11175" y="9905"/>
                </a:lnTo>
                <a:lnTo>
                  <a:pt x="12573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53655" y="3153791"/>
            <a:ext cx="12573" cy="11175"/>
          </a:xfrm>
          <a:custGeom>
            <a:avLst/>
            <a:gdLst/>
            <a:ahLst/>
            <a:cxnLst/>
            <a:rect l="l" t="t" r="r" b="b"/>
            <a:pathLst>
              <a:path w="12573" h="11175">
                <a:moveTo>
                  <a:pt x="12573" y="2667"/>
                </a:moveTo>
                <a:lnTo>
                  <a:pt x="8381" y="1270"/>
                </a:lnTo>
                <a:lnTo>
                  <a:pt x="4064" y="0"/>
                </a:lnTo>
                <a:lnTo>
                  <a:pt x="1270" y="1397"/>
                </a:lnTo>
                <a:lnTo>
                  <a:pt x="0" y="5587"/>
                </a:lnTo>
                <a:lnTo>
                  <a:pt x="1397" y="8382"/>
                </a:lnTo>
                <a:lnTo>
                  <a:pt x="2921" y="11175"/>
                </a:lnTo>
                <a:lnTo>
                  <a:pt x="5715" y="9779"/>
                </a:lnTo>
                <a:lnTo>
                  <a:pt x="11302" y="6858"/>
                </a:lnTo>
                <a:lnTo>
                  <a:pt x="12573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53655" y="3153791"/>
            <a:ext cx="12573" cy="11175"/>
          </a:xfrm>
          <a:custGeom>
            <a:avLst/>
            <a:gdLst/>
            <a:ahLst/>
            <a:cxnLst/>
            <a:rect l="l" t="t" r="r" b="b"/>
            <a:pathLst>
              <a:path w="12573" h="11175">
                <a:moveTo>
                  <a:pt x="12573" y="2667"/>
                </a:moveTo>
                <a:lnTo>
                  <a:pt x="8381" y="1270"/>
                </a:lnTo>
                <a:lnTo>
                  <a:pt x="4064" y="0"/>
                </a:lnTo>
                <a:lnTo>
                  <a:pt x="1270" y="1397"/>
                </a:lnTo>
                <a:lnTo>
                  <a:pt x="0" y="5587"/>
                </a:lnTo>
                <a:lnTo>
                  <a:pt x="1397" y="8382"/>
                </a:lnTo>
                <a:lnTo>
                  <a:pt x="2921" y="11175"/>
                </a:lnTo>
                <a:lnTo>
                  <a:pt x="5715" y="9779"/>
                </a:lnTo>
                <a:lnTo>
                  <a:pt x="11302" y="6858"/>
                </a:lnTo>
                <a:lnTo>
                  <a:pt x="12573" y="26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11491" y="3154426"/>
            <a:ext cx="9778" cy="11175"/>
          </a:xfrm>
          <a:custGeom>
            <a:avLst/>
            <a:gdLst/>
            <a:ahLst/>
            <a:cxnLst/>
            <a:rect l="l" t="t" r="r" b="b"/>
            <a:pathLst>
              <a:path w="9778" h="11175">
                <a:moveTo>
                  <a:pt x="9778" y="4063"/>
                </a:moveTo>
                <a:lnTo>
                  <a:pt x="8381" y="1270"/>
                </a:lnTo>
                <a:lnTo>
                  <a:pt x="4063" y="0"/>
                </a:lnTo>
                <a:lnTo>
                  <a:pt x="2793" y="4190"/>
                </a:lnTo>
                <a:lnTo>
                  <a:pt x="0" y="5587"/>
                </a:lnTo>
                <a:lnTo>
                  <a:pt x="1397" y="8382"/>
                </a:lnTo>
                <a:lnTo>
                  <a:pt x="2920" y="11175"/>
                </a:lnTo>
                <a:lnTo>
                  <a:pt x="5714" y="9778"/>
                </a:lnTo>
                <a:lnTo>
                  <a:pt x="8508" y="8254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11491" y="3154426"/>
            <a:ext cx="9778" cy="11175"/>
          </a:xfrm>
          <a:custGeom>
            <a:avLst/>
            <a:gdLst/>
            <a:ahLst/>
            <a:cxnLst/>
            <a:rect l="l" t="t" r="r" b="b"/>
            <a:pathLst>
              <a:path w="9778" h="11175">
                <a:moveTo>
                  <a:pt x="9778" y="4063"/>
                </a:moveTo>
                <a:lnTo>
                  <a:pt x="8381" y="1270"/>
                </a:lnTo>
                <a:lnTo>
                  <a:pt x="4063" y="0"/>
                </a:lnTo>
                <a:lnTo>
                  <a:pt x="2793" y="4190"/>
                </a:lnTo>
                <a:lnTo>
                  <a:pt x="0" y="5587"/>
                </a:lnTo>
                <a:lnTo>
                  <a:pt x="1397" y="8382"/>
                </a:lnTo>
                <a:lnTo>
                  <a:pt x="2920" y="11175"/>
                </a:lnTo>
                <a:lnTo>
                  <a:pt x="5714" y="9778"/>
                </a:lnTo>
                <a:lnTo>
                  <a:pt x="8508" y="8254"/>
                </a:lnTo>
                <a:lnTo>
                  <a:pt x="9778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69454" y="3164840"/>
            <a:ext cx="9905" cy="9779"/>
          </a:xfrm>
          <a:custGeom>
            <a:avLst/>
            <a:gdLst/>
            <a:ahLst/>
            <a:cxnLst/>
            <a:rect l="l" t="t" r="r" b="b"/>
            <a:pathLst>
              <a:path w="9905" h="9779">
                <a:moveTo>
                  <a:pt x="1397" y="5714"/>
                </a:moveTo>
                <a:lnTo>
                  <a:pt x="2794" y="8382"/>
                </a:lnTo>
                <a:lnTo>
                  <a:pt x="7112" y="9779"/>
                </a:lnTo>
                <a:lnTo>
                  <a:pt x="9905" y="8382"/>
                </a:lnTo>
                <a:lnTo>
                  <a:pt x="8381" y="5587"/>
                </a:lnTo>
                <a:lnTo>
                  <a:pt x="9778" y="1270"/>
                </a:lnTo>
                <a:lnTo>
                  <a:pt x="5588" y="0"/>
                </a:lnTo>
                <a:lnTo>
                  <a:pt x="2794" y="1397"/>
                </a:lnTo>
                <a:lnTo>
                  <a:pt x="0" y="2921"/>
                </a:lnTo>
                <a:lnTo>
                  <a:pt x="1397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69454" y="3164840"/>
            <a:ext cx="9905" cy="9779"/>
          </a:xfrm>
          <a:custGeom>
            <a:avLst/>
            <a:gdLst/>
            <a:ahLst/>
            <a:cxnLst/>
            <a:rect l="l" t="t" r="r" b="b"/>
            <a:pathLst>
              <a:path w="9905" h="9779">
                <a:moveTo>
                  <a:pt x="1397" y="5714"/>
                </a:moveTo>
                <a:lnTo>
                  <a:pt x="2794" y="8382"/>
                </a:lnTo>
                <a:lnTo>
                  <a:pt x="7112" y="9779"/>
                </a:lnTo>
                <a:lnTo>
                  <a:pt x="9905" y="8382"/>
                </a:lnTo>
                <a:lnTo>
                  <a:pt x="8381" y="5587"/>
                </a:lnTo>
                <a:lnTo>
                  <a:pt x="9778" y="1270"/>
                </a:lnTo>
                <a:lnTo>
                  <a:pt x="5588" y="0"/>
                </a:lnTo>
                <a:lnTo>
                  <a:pt x="2794" y="1397"/>
                </a:lnTo>
                <a:lnTo>
                  <a:pt x="0" y="2921"/>
                </a:lnTo>
                <a:lnTo>
                  <a:pt x="1397" y="571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49108" y="3533013"/>
            <a:ext cx="15367" cy="15621"/>
          </a:xfrm>
          <a:custGeom>
            <a:avLst/>
            <a:gdLst/>
            <a:ahLst/>
            <a:cxnLst/>
            <a:rect l="l" t="t" r="r" b="b"/>
            <a:pathLst>
              <a:path w="15367" h="15621">
                <a:moveTo>
                  <a:pt x="2667" y="1650"/>
                </a:moveTo>
                <a:lnTo>
                  <a:pt x="2794" y="8636"/>
                </a:lnTo>
                <a:lnTo>
                  <a:pt x="0" y="10033"/>
                </a:lnTo>
                <a:lnTo>
                  <a:pt x="5715" y="14224"/>
                </a:lnTo>
                <a:lnTo>
                  <a:pt x="9906" y="15621"/>
                </a:lnTo>
                <a:lnTo>
                  <a:pt x="14097" y="9906"/>
                </a:lnTo>
                <a:lnTo>
                  <a:pt x="15367" y="5587"/>
                </a:lnTo>
                <a:lnTo>
                  <a:pt x="13970" y="2794"/>
                </a:lnTo>
                <a:lnTo>
                  <a:pt x="12446" y="0"/>
                </a:lnTo>
                <a:lnTo>
                  <a:pt x="5461" y="126"/>
                </a:lnTo>
                <a:lnTo>
                  <a:pt x="2667" y="16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49108" y="3533013"/>
            <a:ext cx="15367" cy="15621"/>
          </a:xfrm>
          <a:custGeom>
            <a:avLst/>
            <a:gdLst/>
            <a:ahLst/>
            <a:cxnLst/>
            <a:rect l="l" t="t" r="r" b="b"/>
            <a:pathLst>
              <a:path w="15367" h="15621">
                <a:moveTo>
                  <a:pt x="2667" y="1650"/>
                </a:moveTo>
                <a:lnTo>
                  <a:pt x="2794" y="8636"/>
                </a:lnTo>
                <a:lnTo>
                  <a:pt x="0" y="10033"/>
                </a:lnTo>
                <a:lnTo>
                  <a:pt x="5715" y="14224"/>
                </a:lnTo>
                <a:lnTo>
                  <a:pt x="9906" y="15621"/>
                </a:lnTo>
                <a:lnTo>
                  <a:pt x="14097" y="9906"/>
                </a:lnTo>
                <a:lnTo>
                  <a:pt x="15367" y="5587"/>
                </a:lnTo>
                <a:lnTo>
                  <a:pt x="13970" y="2794"/>
                </a:lnTo>
                <a:lnTo>
                  <a:pt x="12446" y="0"/>
                </a:lnTo>
                <a:lnTo>
                  <a:pt x="5461" y="126"/>
                </a:lnTo>
                <a:lnTo>
                  <a:pt x="2667" y="16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24216" y="3567303"/>
            <a:ext cx="14097" cy="12573"/>
          </a:xfrm>
          <a:custGeom>
            <a:avLst/>
            <a:gdLst/>
            <a:ahLst/>
            <a:cxnLst/>
            <a:rect l="l" t="t" r="r" b="b"/>
            <a:pathLst>
              <a:path w="14097" h="12573">
                <a:moveTo>
                  <a:pt x="9778" y="1270"/>
                </a:move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4317" y="11302"/>
                </a:lnTo>
                <a:lnTo>
                  <a:pt x="8508" y="12573"/>
                </a:lnTo>
                <a:lnTo>
                  <a:pt x="11302" y="11175"/>
                </a:lnTo>
                <a:lnTo>
                  <a:pt x="12700" y="6858"/>
                </a:lnTo>
                <a:lnTo>
                  <a:pt x="14097" y="2667"/>
                </a:lnTo>
                <a:lnTo>
                  <a:pt x="9778" y="12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24216" y="3567303"/>
            <a:ext cx="14097" cy="12573"/>
          </a:xfrm>
          <a:custGeom>
            <a:avLst/>
            <a:gdLst/>
            <a:ahLst/>
            <a:cxnLst/>
            <a:rect l="l" t="t" r="r" b="b"/>
            <a:pathLst>
              <a:path w="14097" h="12573">
                <a:moveTo>
                  <a:pt x="9778" y="1270"/>
                </a:moveTo>
                <a:lnTo>
                  <a:pt x="5587" y="0"/>
                </a:lnTo>
                <a:lnTo>
                  <a:pt x="0" y="2921"/>
                </a:lnTo>
                <a:lnTo>
                  <a:pt x="126" y="9906"/>
                </a:lnTo>
                <a:lnTo>
                  <a:pt x="4317" y="11302"/>
                </a:lnTo>
                <a:lnTo>
                  <a:pt x="8508" y="12573"/>
                </a:lnTo>
                <a:lnTo>
                  <a:pt x="11302" y="11175"/>
                </a:lnTo>
                <a:lnTo>
                  <a:pt x="12700" y="6858"/>
                </a:lnTo>
                <a:lnTo>
                  <a:pt x="14097" y="2667"/>
                </a:lnTo>
                <a:lnTo>
                  <a:pt x="9778" y="127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92339" y="3597275"/>
            <a:ext cx="12700" cy="12573"/>
          </a:xfrm>
          <a:custGeom>
            <a:avLst/>
            <a:gdLst/>
            <a:ahLst/>
            <a:cxnLst/>
            <a:rect l="l" t="t" r="r" b="b"/>
            <a:pathLst>
              <a:path w="12700" h="12573">
                <a:moveTo>
                  <a:pt x="12700" y="4063"/>
                </a:moveTo>
                <a:lnTo>
                  <a:pt x="11175" y="1270"/>
                </a:lnTo>
                <a:lnTo>
                  <a:pt x="6984" y="0"/>
                </a:lnTo>
                <a:lnTo>
                  <a:pt x="1396" y="2921"/>
                </a:lnTo>
                <a:lnTo>
                  <a:pt x="0" y="7112"/>
                </a:lnTo>
                <a:lnTo>
                  <a:pt x="1524" y="9906"/>
                </a:lnTo>
                <a:lnTo>
                  <a:pt x="5714" y="11302"/>
                </a:lnTo>
                <a:lnTo>
                  <a:pt x="9905" y="12573"/>
                </a:lnTo>
                <a:lnTo>
                  <a:pt x="11302" y="8382"/>
                </a:lnTo>
                <a:lnTo>
                  <a:pt x="12700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92339" y="3597275"/>
            <a:ext cx="12700" cy="12573"/>
          </a:xfrm>
          <a:custGeom>
            <a:avLst/>
            <a:gdLst/>
            <a:ahLst/>
            <a:cxnLst/>
            <a:rect l="l" t="t" r="r" b="b"/>
            <a:pathLst>
              <a:path w="12700" h="12573">
                <a:moveTo>
                  <a:pt x="12700" y="4063"/>
                </a:moveTo>
                <a:lnTo>
                  <a:pt x="11175" y="1270"/>
                </a:lnTo>
                <a:lnTo>
                  <a:pt x="6984" y="0"/>
                </a:lnTo>
                <a:lnTo>
                  <a:pt x="1396" y="2921"/>
                </a:lnTo>
                <a:lnTo>
                  <a:pt x="0" y="7112"/>
                </a:lnTo>
                <a:lnTo>
                  <a:pt x="1524" y="9906"/>
                </a:lnTo>
                <a:lnTo>
                  <a:pt x="5714" y="11302"/>
                </a:lnTo>
                <a:lnTo>
                  <a:pt x="9905" y="12573"/>
                </a:lnTo>
                <a:lnTo>
                  <a:pt x="11302" y="8382"/>
                </a:lnTo>
                <a:lnTo>
                  <a:pt x="12700" y="40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57541" y="3620262"/>
            <a:ext cx="9778" cy="12700"/>
          </a:xfrm>
          <a:custGeom>
            <a:avLst/>
            <a:gdLst/>
            <a:ahLst/>
            <a:cxnLst/>
            <a:rect l="l" t="t" r="r" b="b"/>
            <a:pathLst>
              <a:path w="9778" h="12700">
                <a:moveTo>
                  <a:pt x="9778" y="4190"/>
                </a:moveTo>
                <a:lnTo>
                  <a:pt x="8381" y="1396"/>
                </a:lnTo>
                <a:lnTo>
                  <a:pt x="4190" y="0"/>
                </a:lnTo>
                <a:lnTo>
                  <a:pt x="1397" y="1524"/>
                </a:lnTo>
                <a:lnTo>
                  <a:pt x="0" y="5714"/>
                </a:lnTo>
                <a:lnTo>
                  <a:pt x="1524" y="8508"/>
                </a:lnTo>
                <a:lnTo>
                  <a:pt x="2920" y="11302"/>
                </a:lnTo>
                <a:lnTo>
                  <a:pt x="7111" y="12700"/>
                </a:lnTo>
                <a:lnTo>
                  <a:pt x="8508" y="8381"/>
                </a:lnTo>
                <a:lnTo>
                  <a:pt x="9778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57541" y="3620262"/>
            <a:ext cx="9778" cy="12700"/>
          </a:xfrm>
          <a:custGeom>
            <a:avLst/>
            <a:gdLst/>
            <a:ahLst/>
            <a:cxnLst/>
            <a:rect l="l" t="t" r="r" b="b"/>
            <a:pathLst>
              <a:path w="9778" h="12700">
                <a:moveTo>
                  <a:pt x="9778" y="4190"/>
                </a:moveTo>
                <a:lnTo>
                  <a:pt x="8381" y="1396"/>
                </a:lnTo>
                <a:lnTo>
                  <a:pt x="4190" y="0"/>
                </a:lnTo>
                <a:lnTo>
                  <a:pt x="1397" y="1524"/>
                </a:lnTo>
                <a:lnTo>
                  <a:pt x="0" y="5714"/>
                </a:lnTo>
                <a:lnTo>
                  <a:pt x="1524" y="8508"/>
                </a:lnTo>
                <a:lnTo>
                  <a:pt x="2920" y="11302"/>
                </a:lnTo>
                <a:lnTo>
                  <a:pt x="7111" y="12700"/>
                </a:lnTo>
                <a:lnTo>
                  <a:pt x="8508" y="8381"/>
                </a:lnTo>
                <a:lnTo>
                  <a:pt x="9778" y="419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36408" y="3245230"/>
            <a:ext cx="18288" cy="19558"/>
          </a:xfrm>
          <a:custGeom>
            <a:avLst/>
            <a:gdLst/>
            <a:ahLst/>
            <a:cxnLst/>
            <a:rect l="l" t="t" r="r" b="b"/>
            <a:pathLst>
              <a:path w="18288" h="19558">
                <a:moveTo>
                  <a:pt x="18288" y="8255"/>
                </a:moveTo>
                <a:lnTo>
                  <a:pt x="16764" y="5461"/>
                </a:lnTo>
                <a:lnTo>
                  <a:pt x="12573" y="4064"/>
                </a:lnTo>
                <a:lnTo>
                  <a:pt x="6858" y="0"/>
                </a:lnTo>
                <a:lnTo>
                  <a:pt x="2794" y="5588"/>
                </a:lnTo>
                <a:lnTo>
                  <a:pt x="0" y="14097"/>
                </a:lnTo>
                <a:lnTo>
                  <a:pt x="5715" y="18288"/>
                </a:lnTo>
                <a:lnTo>
                  <a:pt x="10033" y="19558"/>
                </a:lnTo>
                <a:lnTo>
                  <a:pt x="18288" y="15240"/>
                </a:lnTo>
                <a:lnTo>
                  <a:pt x="18288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36408" y="3245230"/>
            <a:ext cx="18288" cy="19558"/>
          </a:xfrm>
          <a:custGeom>
            <a:avLst/>
            <a:gdLst/>
            <a:ahLst/>
            <a:cxnLst/>
            <a:rect l="l" t="t" r="r" b="b"/>
            <a:pathLst>
              <a:path w="18288" h="19558">
                <a:moveTo>
                  <a:pt x="18288" y="8255"/>
                </a:moveTo>
                <a:lnTo>
                  <a:pt x="16764" y="5461"/>
                </a:lnTo>
                <a:lnTo>
                  <a:pt x="12573" y="4064"/>
                </a:lnTo>
                <a:lnTo>
                  <a:pt x="6858" y="0"/>
                </a:lnTo>
                <a:lnTo>
                  <a:pt x="2794" y="5588"/>
                </a:lnTo>
                <a:lnTo>
                  <a:pt x="0" y="14097"/>
                </a:lnTo>
                <a:lnTo>
                  <a:pt x="5715" y="18288"/>
                </a:lnTo>
                <a:lnTo>
                  <a:pt x="10033" y="19558"/>
                </a:lnTo>
                <a:lnTo>
                  <a:pt x="18288" y="15240"/>
                </a:lnTo>
                <a:lnTo>
                  <a:pt x="18288" y="82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07833" y="3214624"/>
            <a:ext cx="16891" cy="18414"/>
          </a:xfrm>
          <a:custGeom>
            <a:avLst/>
            <a:gdLst/>
            <a:ahLst/>
            <a:cxnLst/>
            <a:rect l="l" t="t" r="r" b="b"/>
            <a:pathLst>
              <a:path w="16891" h="18414">
                <a:moveTo>
                  <a:pt x="15367" y="5587"/>
                </a:moveTo>
                <a:lnTo>
                  <a:pt x="12446" y="0"/>
                </a:lnTo>
                <a:lnTo>
                  <a:pt x="5461" y="126"/>
                </a:lnTo>
                <a:lnTo>
                  <a:pt x="1397" y="5714"/>
                </a:lnTo>
                <a:lnTo>
                  <a:pt x="0" y="10033"/>
                </a:lnTo>
                <a:lnTo>
                  <a:pt x="1397" y="12826"/>
                </a:lnTo>
                <a:lnTo>
                  <a:pt x="4318" y="18414"/>
                </a:lnTo>
                <a:lnTo>
                  <a:pt x="11302" y="18287"/>
                </a:lnTo>
                <a:lnTo>
                  <a:pt x="15494" y="12573"/>
                </a:lnTo>
                <a:lnTo>
                  <a:pt x="16891" y="8381"/>
                </a:lnTo>
                <a:lnTo>
                  <a:pt x="1536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07833" y="3214624"/>
            <a:ext cx="16891" cy="18414"/>
          </a:xfrm>
          <a:custGeom>
            <a:avLst/>
            <a:gdLst/>
            <a:ahLst/>
            <a:cxnLst/>
            <a:rect l="l" t="t" r="r" b="b"/>
            <a:pathLst>
              <a:path w="16891" h="18414">
                <a:moveTo>
                  <a:pt x="15367" y="5587"/>
                </a:moveTo>
                <a:lnTo>
                  <a:pt x="12446" y="0"/>
                </a:lnTo>
                <a:lnTo>
                  <a:pt x="5461" y="126"/>
                </a:lnTo>
                <a:lnTo>
                  <a:pt x="1397" y="5714"/>
                </a:lnTo>
                <a:lnTo>
                  <a:pt x="0" y="10033"/>
                </a:lnTo>
                <a:lnTo>
                  <a:pt x="1397" y="12826"/>
                </a:lnTo>
                <a:lnTo>
                  <a:pt x="4318" y="18414"/>
                </a:lnTo>
                <a:lnTo>
                  <a:pt x="11302" y="18287"/>
                </a:lnTo>
                <a:lnTo>
                  <a:pt x="15494" y="12573"/>
                </a:lnTo>
                <a:lnTo>
                  <a:pt x="16891" y="8381"/>
                </a:lnTo>
                <a:lnTo>
                  <a:pt x="15367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73670" y="3189732"/>
            <a:ext cx="15494" cy="15620"/>
          </a:xfrm>
          <a:custGeom>
            <a:avLst/>
            <a:gdLst/>
            <a:ahLst/>
            <a:cxnLst/>
            <a:rect l="l" t="t" r="r" b="b"/>
            <a:pathLst>
              <a:path w="15494" h="15620">
                <a:moveTo>
                  <a:pt x="15494" y="5587"/>
                </a:moveTo>
                <a:lnTo>
                  <a:pt x="12573" y="0"/>
                </a:lnTo>
                <a:lnTo>
                  <a:pt x="5587" y="126"/>
                </a:lnTo>
                <a:lnTo>
                  <a:pt x="2794" y="1650"/>
                </a:lnTo>
                <a:lnTo>
                  <a:pt x="0" y="10032"/>
                </a:lnTo>
                <a:lnTo>
                  <a:pt x="1524" y="12826"/>
                </a:lnTo>
                <a:lnTo>
                  <a:pt x="5714" y="14223"/>
                </a:lnTo>
                <a:lnTo>
                  <a:pt x="10032" y="15620"/>
                </a:lnTo>
                <a:lnTo>
                  <a:pt x="15494" y="12700"/>
                </a:lnTo>
                <a:lnTo>
                  <a:pt x="1549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73670" y="3189732"/>
            <a:ext cx="15494" cy="15620"/>
          </a:xfrm>
          <a:custGeom>
            <a:avLst/>
            <a:gdLst/>
            <a:ahLst/>
            <a:cxnLst/>
            <a:rect l="l" t="t" r="r" b="b"/>
            <a:pathLst>
              <a:path w="15494" h="15620">
                <a:moveTo>
                  <a:pt x="15494" y="5587"/>
                </a:moveTo>
                <a:lnTo>
                  <a:pt x="12573" y="0"/>
                </a:lnTo>
                <a:lnTo>
                  <a:pt x="5587" y="126"/>
                </a:lnTo>
                <a:lnTo>
                  <a:pt x="2794" y="1650"/>
                </a:lnTo>
                <a:lnTo>
                  <a:pt x="0" y="10032"/>
                </a:lnTo>
                <a:lnTo>
                  <a:pt x="1524" y="12826"/>
                </a:lnTo>
                <a:lnTo>
                  <a:pt x="5714" y="14223"/>
                </a:lnTo>
                <a:lnTo>
                  <a:pt x="10032" y="15620"/>
                </a:lnTo>
                <a:lnTo>
                  <a:pt x="15494" y="12700"/>
                </a:lnTo>
                <a:lnTo>
                  <a:pt x="15494" y="5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38109" y="3170682"/>
            <a:ext cx="12826" cy="14096"/>
          </a:xfrm>
          <a:custGeom>
            <a:avLst/>
            <a:gdLst/>
            <a:ahLst/>
            <a:cxnLst/>
            <a:rect l="l" t="t" r="r" b="b"/>
            <a:pathLst>
              <a:path w="12826" h="14096">
                <a:moveTo>
                  <a:pt x="11303" y="2793"/>
                </a:moveTo>
                <a:lnTo>
                  <a:pt x="9906" y="0"/>
                </a:lnTo>
                <a:lnTo>
                  <a:pt x="2794" y="126"/>
                </a:lnTo>
                <a:lnTo>
                  <a:pt x="0" y="1523"/>
                </a:lnTo>
                <a:lnTo>
                  <a:pt x="126" y="8508"/>
                </a:lnTo>
                <a:lnTo>
                  <a:pt x="3048" y="14096"/>
                </a:lnTo>
                <a:lnTo>
                  <a:pt x="5842" y="12700"/>
                </a:lnTo>
                <a:lnTo>
                  <a:pt x="11430" y="9778"/>
                </a:lnTo>
                <a:lnTo>
                  <a:pt x="12826" y="5587"/>
                </a:lnTo>
                <a:lnTo>
                  <a:pt x="11303" y="27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38109" y="3170682"/>
            <a:ext cx="12826" cy="14096"/>
          </a:xfrm>
          <a:custGeom>
            <a:avLst/>
            <a:gdLst/>
            <a:ahLst/>
            <a:cxnLst/>
            <a:rect l="l" t="t" r="r" b="b"/>
            <a:pathLst>
              <a:path w="12826" h="14096">
                <a:moveTo>
                  <a:pt x="11303" y="2793"/>
                </a:moveTo>
                <a:lnTo>
                  <a:pt x="9906" y="0"/>
                </a:lnTo>
                <a:lnTo>
                  <a:pt x="2794" y="126"/>
                </a:lnTo>
                <a:lnTo>
                  <a:pt x="0" y="1523"/>
                </a:lnTo>
                <a:lnTo>
                  <a:pt x="126" y="8508"/>
                </a:lnTo>
                <a:lnTo>
                  <a:pt x="3048" y="14096"/>
                </a:lnTo>
                <a:lnTo>
                  <a:pt x="5842" y="12700"/>
                </a:lnTo>
                <a:lnTo>
                  <a:pt x="11430" y="9778"/>
                </a:lnTo>
                <a:lnTo>
                  <a:pt x="12826" y="5587"/>
                </a:lnTo>
                <a:lnTo>
                  <a:pt x="11303" y="279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643120" y="496474"/>
            <a:ext cx="79928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"/>
                <a:cs typeface="Arial"/>
              </a:rPr>
              <a:t>QUIZ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5102" y="1386946"/>
            <a:ext cx="133811" cy="13623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649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729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72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72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3702" y="1386880"/>
            <a:ext cx="4101659" cy="13623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just">
              <a:lnSpc>
                <a:spcPts val="1535"/>
              </a:lnSpc>
              <a:spcBef>
                <a:spcPts val="76"/>
              </a:spcBef>
            </a:pP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1.</a:t>
            </a:r>
            <a:r>
              <a:rPr sz="1400" b="1" spc="-2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Wh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ch</a:t>
            </a:r>
            <a:r>
              <a:rPr sz="1400" b="1" spc="-2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pp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li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cat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400" b="1" spc="-5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te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face</a:t>
            </a:r>
            <a:r>
              <a:rPr sz="1400" b="1" spc="-3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1400" b="1" spc="-1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u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sed</a:t>
            </a:r>
            <a:r>
              <a:rPr sz="1400" b="1" spc="-2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b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y</a:t>
            </a:r>
            <a:r>
              <a:rPr sz="1400" b="1" spc="-4" dirty="0" smtClean="0">
                <a:solidFill>
                  <a:srgbClr val="474747"/>
                </a:solidFill>
                <a:latin typeface="Arial"/>
                <a:cs typeface="Arial"/>
              </a:rPr>
              <a:t> BT</a:t>
            </a:r>
            <a:r>
              <a:rPr sz="1400" b="1" spc="0" dirty="0" smtClean="0">
                <a:solidFill>
                  <a:srgbClr val="474747"/>
                </a:solidFill>
                <a:latin typeface="Arial"/>
                <a:cs typeface="Arial"/>
              </a:rPr>
              <a:t>EQ?</a:t>
            </a:r>
            <a:endParaRPr sz="1400">
              <a:latin typeface="Arial"/>
              <a:cs typeface="Arial"/>
            </a:endParaRPr>
          </a:p>
          <a:p>
            <a:pPr marL="12700" marR="3327584" algn="just">
              <a:lnSpc>
                <a:spcPts val="1609"/>
              </a:lnSpc>
              <a:spcBef>
                <a:spcPts val="593"/>
              </a:spcBef>
            </a:pP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A.</a:t>
            </a:r>
            <a:r>
              <a:rPr sz="14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BC </a:t>
            </a:r>
            <a:endParaRPr sz="1400">
              <a:latin typeface="Arial"/>
              <a:cs typeface="Arial"/>
            </a:endParaRPr>
          </a:p>
          <a:p>
            <a:pPr marL="12700" marR="3327584" algn="just">
              <a:lnSpc>
                <a:spcPts val="1609"/>
              </a:lnSpc>
              <a:spcBef>
                <a:spcPts val="671"/>
              </a:spcBef>
            </a:pP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B.</a:t>
            </a:r>
            <a:r>
              <a:rPr sz="14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J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BC </a:t>
            </a:r>
            <a:endParaRPr sz="1400">
              <a:latin typeface="Arial"/>
              <a:cs typeface="Arial"/>
            </a:endParaRPr>
          </a:p>
          <a:p>
            <a:pPr marL="12700" marR="3327584" algn="just">
              <a:lnSpc>
                <a:spcPts val="1609"/>
              </a:lnSpc>
              <a:spcBef>
                <a:spcPts val="671"/>
              </a:spcBef>
            </a:pP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.</a:t>
            </a:r>
            <a:r>
              <a:rPr sz="14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4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400" spc="-19" dirty="0" smtClean="0">
                <a:solidFill>
                  <a:srgbClr val="47474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  <a:p>
            <a:pPr marL="12700" marR="3184402" algn="just">
              <a:lnSpc>
                <a:spcPct val="95825"/>
              </a:lnSpc>
              <a:spcBef>
                <a:spcPts val="686"/>
              </a:spcBef>
            </a:pP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.</a:t>
            </a:r>
            <a:r>
              <a:rPr sz="14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OLE</a:t>
            </a:r>
            <a:r>
              <a:rPr sz="1400" spc="-4" dirty="0" smtClean="0">
                <a:solidFill>
                  <a:srgbClr val="474747"/>
                </a:solidFill>
                <a:latin typeface="Arial"/>
                <a:cs typeface="Arial"/>
              </a:rPr>
              <a:t> D</a:t>
            </a:r>
            <a:r>
              <a:rPr sz="1400" spc="0" dirty="0" smtClean="0">
                <a:solidFill>
                  <a:srgbClr val="474747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5900" y="3374940"/>
            <a:ext cx="14863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4500" y="3374864"/>
            <a:ext cx="6142847" cy="17524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b="1" spc="4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hich</a:t>
            </a:r>
            <a:r>
              <a:rPr sz="1600" b="1" spc="-47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600" b="1" spc="39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b="1" spc="-42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f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u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nc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io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al</a:t>
            </a:r>
            <a:r>
              <a:rPr sz="1600" b="1" spc="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b="1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ies</a:t>
            </a:r>
            <a:r>
              <a:rPr sz="1600" b="1" spc="-5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are</a:t>
            </a:r>
            <a:r>
              <a:rPr sz="1600" b="1" spc="-23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600" b="1" spc="-34" dirty="0" smtClean="0">
                <a:solidFill>
                  <a:srgbClr val="474747"/>
                </a:solidFill>
                <a:latin typeface="Arial"/>
                <a:cs typeface="Arial"/>
              </a:rPr>
              <a:t>v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ail</a:t>
            </a:r>
            <a:r>
              <a:rPr sz="1600" b="1" spc="1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ble</a:t>
            </a:r>
            <a:r>
              <a:rPr sz="1600" b="1" spc="-22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h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rou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h</a:t>
            </a:r>
            <a:r>
              <a:rPr sz="1600" b="1" spc="-30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h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e BTEQ</a:t>
            </a:r>
            <a:r>
              <a:rPr sz="1600" b="1" spc="-3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ol?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</a:pP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(C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h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b="1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se</a:t>
            </a:r>
            <a:r>
              <a:rPr sz="1600" b="1" spc="-53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1600" b="1" spc="34" dirty="0" smtClean="0">
                <a:solidFill>
                  <a:srgbClr val="474747"/>
                </a:solidFill>
                <a:latin typeface="Arial"/>
                <a:cs typeface="Arial"/>
              </a:rPr>
              <a:t>w</a:t>
            </a:r>
            <a:r>
              <a:rPr sz="1600" b="1" spc="0" dirty="0" smtClean="0">
                <a:solidFill>
                  <a:srgbClr val="474747"/>
                </a:solidFill>
                <a:latin typeface="Arial"/>
                <a:cs typeface="Arial"/>
              </a:rPr>
              <a:t>o.)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680"/>
              </a:spcBef>
            </a:pP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A.</a:t>
            </a:r>
            <a:r>
              <a:rPr sz="1600" spc="-1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9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upports</a:t>
            </a:r>
            <a:r>
              <a:rPr sz="1600" spc="-61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ad</a:t>
            </a:r>
            <a:r>
              <a:rPr sz="1600" spc="-2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hoc</a:t>
            </a:r>
            <a:r>
              <a:rPr sz="1600" spc="-20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queri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683"/>
              </a:spcBef>
            </a:pP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B. 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1600" spc="-21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hec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k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pointrestartable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680"/>
              </a:spcBef>
            </a:pP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C.</a:t>
            </a:r>
            <a:r>
              <a:rPr sz="1600" spc="-1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runs</a:t>
            </a:r>
            <a:r>
              <a:rPr sz="1600" spc="-16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sc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ripted</a:t>
            </a:r>
            <a:r>
              <a:rPr sz="1600" spc="-5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at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h</a:t>
            </a:r>
            <a:r>
              <a:rPr sz="1600" spc="-3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quer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endParaRPr sz="1600">
              <a:latin typeface="Arial"/>
              <a:cs typeface="Arial"/>
            </a:endParaRPr>
          </a:p>
          <a:p>
            <a:pPr marL="12700" marR="30403">
              <a:lnSpc>
                <a:spcPct val="95825"/>
              </a:lnSpc>
              <a:spcBef>
                <a:spcPts val="680"/>
              </a:spcBef>
            </a:pP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D.</a:t>
            </a:r>
            <a:r>
              <a:rPr sz="1600" spc="-15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prov</a:t>
            </a:r>
            <a:r>
              <a:rPr sz="1600" spc="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des</a:t>
            </a:r>
            <a:r>
              <a:rPr sz="1600" spc="-60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h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gh</a:t>
            </a:r>
            <a:r>
              <a:rPr sz="1600" spc="-30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ume</a:t>
            </a:r>
            <a:r>
              <a:rPr sz="1600" spc="-51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d</a:t>
            </a:r>
            <a:r>
              <a:rPr sz="1600" spc="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ta</a:t>
            </a:r>
            <a:r>
              <a:rPr sz="1600" spc="-21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600" spc="-4" dirty="0" smtClean="0">
                <a:solidFill>
                  <a:srgbClr val="474747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474747"/>
                </a:solidFill>
                <a:latin typeface="Arial"/>
                <a:cs typeface="Arial"/>
              </a:rPr>
              <a:t>port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900" y="3938820"/>
            <a:ext cx="148822" cy="11885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85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660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 marR="185">
              <a:lnSpc>
                <a:spcPct val="92488"/>
              </a:lnSpc>
              <a:spcBef>
                <a:spcPts val="744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  <a:p>
            <a:pPr marL="12700" marR="185">
              <a:lnSpc>
                <a:spcPct val="92488"/>
              </a:lnSpc>
              <a:spcBef>
                <a:spcPts val="744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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26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9000" y="4267200"/>
            <a:ext cx="2063750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35"/>
              </a:spcBef>
            </a:pPr>
            <a:endParaRPr sz="600"/>
          </a:p>
          <a:p>
            <a:pPr marL="408685">
              <a:lnSpc>
                <a:spcPct val="95825"/>
              </a:lnSpc>
              <a:spcBef>
                <a:spcPts val="1000"/>
              </a:spcBef>
            </a:pP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900" b="1" spc="4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900" b="1" spc="9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900" b="1" spc="-15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A,C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39000" y="1676400"/>
            <a:ext cx="2063750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30"/>
              </a:spcBef>
            </a:pPr>
            <a:endParaRPr sz="600"/>
          </a:p>
          <a:p>
            <a:pPr marL="524509">
              <a:lnSpc>
                <a:spcPct val="95825"/>
              </a:lnSpc>
              <a:spcBef>
                <a:spcPts val="1000"/>
              </a:spcBef>
            </a:pP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900" b="1" spc="4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900" b="1" spc="9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900" b="1" spc="-7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6223000"/>
            <a:ext cx="990600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09010" y="228003"/>
            <a:ext cx="3066989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"/>
                <a:cs typeface="Arial"/>
              </a:rPr>
              <a:t>B</a:t>
            </a:r>
            <a:r>
              <a:rPr sz="2400" b="1" spc="-9" dirty="0" smtClean="0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sz="2400" b="1" spc="0" dirty="0" smtClean="0">
                <a:solidFill>
                  <a:srgbClr val="0097C6"/>
                </a:solidFill>
                <a:latin typeface="Arial"/>
                <a:cs typeface="Arial"/>
              </a:rPr>
              <a:t>EQ:</a:t>
            </a:r>
            <a:r>
              <a:rPr sz="2400" b="1" spc="-14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sz="2400" b="1" spc="-9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400" b="1" spc="0" dirty="0" smtClean="0">
                <a:solidFill>
                  <a:srgbClr val="0097C6"/>
                </a:solidFill>
                <a:latin typeface="Arial"/>
                <a:cs typeface="Arial"/>
              </a:rPr>
              <a:t>B</a:t>
            </a:r>
            <a:r>
              <a:rPr sz="2400" b="1" spc="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sz="2400" b="1" spc="-9" dirty="0" smtClean="0">
                <a:solidFill>
                  <a:srgbClr val="0097C6"/>
                </a:solidFill>
                <a:latin typeface="Arial"/>
                <a:cs typeface="Arial"/>
              </a:rPr>
              <a:t>x</a:t>
            </a:r>
            <a:r>
              <a:rPr sz="2400" b="1" spc="0" dirty="0" smtClean="0">
                <a:solidFill>
                  <a:srgbClr val="0097C6"/>
                </a:solidFill>
                <a:latin typeface="Arial"/>
                <a:cs typeface="Arial"/>
              </a:rPr>
              <a:t>ercise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5940" y="1289740"/>
            <a:ext cx="9321495" cy="4990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939"/>
              </a:lnSpc>
              <a:spcBef>
                <a:spcPts val="97"/>
              </a:spcBef>
            </a:pPr>
            <a:r>
              <a:rPr sz="1800" b="1" spc="0" dirty="0" smtClean="0">
                <a:solidFill>
                  <a:srgbClr val="253046"/>
                </a:solidFill>
                <a:latin typeface="Arial"/>
                <a:cs typeface="Arial"/>
              </a:rPr>
              <a:t>Prob</a:t>
            </a:r>
            <a:r>
              <a:rPr sz="1800" b="1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b="1" spc="0" dirty="0" smtClean="0">
                <a:solidFill>
                  <a:srgbClr val="253046"/>
                </a:solidFill>
                <a:latin typeface="Arial"/>
                <a:cs typeface="Arial"/>
              </a:rPr>
              <a:t>em</a:t>
            </a:r>
            <a:r>
              <a:rPr sz="18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253046"/>
                </a:solidFill>
                <a:latin typeface="Arial"/>
                <a:cs typeface="Arial"/>
              </a:rPr>
              <a:t>BTEQ_1 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1600" spc="19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19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ab,</a:t>
            </a:r>
            <a:r>
              <a:rPr sz="1600" spc="19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1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ou</a:t>
            </a:r>
            <a:r>
              <a:rPr sz="1600" spc="20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18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17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BTEQ</a:t>
            </a:r>
            <a:r>
              <a:rPr sz="1600" spc="16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19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pe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fo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600" spc="15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mp</a:t>
            </a:r>
            <a:r>
              <a:rPr sz="1600" spc="1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16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r>
              <a:rPr sz="1600" spc="17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-25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rent</a:t>
            </a:r>
            <a:r>
              <a:rPr sz="1600" spc="15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umbers</a:t>
            </a:r>
            <a:r>
              <a:rPr sz="1600" spc="15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1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600" spc="19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ss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600" spc="15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164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ou</a:t>
            </a:r>
            <a:r>
              <a:rPr sz="1600" spc="19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19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mo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1804643"/>
            <a:ext cx="8135827" cy="4721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el</a:t>
            </a:r>
            <a:r>
              <a:rPr sz="16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ted</a:t>
            </a:r>
            <a:r>
              <a:rPr sz="1600" spc="37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40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om</a:t>
            </a:r>
            <a:r>
              <a:rPr sz="1600" spc="41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4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sz="1600" spc="41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42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600" spc="43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42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LAP_E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AMPL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_C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-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3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table</a:t>
            </a:r>
            <a:r>
              <a:rPr sz="1600" spc="40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us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sz="1600" spc="39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-25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ent</a:t>
            </a:r>
            <a:endParaRPr sz="1600">
              <a:latin typeface="Arial"/>
              <a:cs typeface="Arial"/>
            </a:endParaRPr>
          </a:p>
          <a:p>
            <a:pPr marL="12700" marR="30449">
              <a:lnSpc>
                <a:spcPct val="95825"/>
              </a:lnSpc>
            </a:pP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ssi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600" spc="1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27186" y="1804643"/>
            <a:ext cx="846116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mbe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31172" y="1804643"/>
            <a:ext cx="224968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2539801"/>
            <a:ext cx="4331219" cy="4990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939"/>
              </a:lnSpc>
              <a:spcBef>
                <a:spcPts val="97"/>
              </a:spcBef>
            </a:pPr>
            <a:r>
              <a:rPr sz="1800" b="1" spc="0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800" b="1" spc="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800" b="1" spc="0" dirty="0" smtClean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sz="1800" b="1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b="1" spc="-14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800" b="1" spc="0" dirty="0" smtClean="0">
                <a:solidFill>
                  <a:srgbClr val="253046"/>
                </a:solidFill>
                <a:latin typeface="Arial"/>
                <a:cs typeface="Arial"/>
              </a:rPr>
              <a:t>ou</a:t>
            </a:r>
            <a:r>
              <a:rPr sz="1800" b="1" spc="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253046"/>
                </a:solidFill>
                <a:latin typeface="Arial"/>
                <a:cs typeface="Arial"/>
              </a:rPr>
              <a:t>ne</a:t>
            </a:r>
            <a:r>
              <a:rPr sz="1800" b="1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b="1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LA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_E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PL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_CLA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-3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sz="1600" spc="-1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-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sz="16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ile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3305445"/>
            <a:ext cx="9311841" cy="16999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349">
              <a:lnSpc>
                <a:spcPts val="2150"/>
              </a:lnSpc>
              <a:spcBef>
                <a:spcPts val="107"/>
              </a:spcBef>
            </a:pPr>
            <a:r>
              <a:rPr sz="2000" b="1" spc="-14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asks</a:t>
            </a:r>
            <a:endParaRPr sz="2000">
              <a:latin typeface="Arial"/>
              <a:cs typeface="Arial"/>
            </a:endParaRPr>
          </a:p>
          <a:p>
            <a:pPr marL="12700" marR="22349">
              <a:lnSpc>
                <a:spcPct val="95825"/>
              </a:lnSpc>
              <a:spcBef>
                <a:spcPts val="583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1.</a:t>
            </a:r>
            <a:r>
              <a:rPr sz="1600" spc="-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Export</a:t>
            </a:r>
            <a:r>
              <a:rPr sz="1600" spc="-2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-1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-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-1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600" spc="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sz="16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3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(data2_1)</a:t>
            </a:r>
            <a:r>
              <a:rPr sz="1600" spc="-4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from</a:t>
            </a:r>
            <a:r>
              <a:rPr sz="1600" spc="-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LA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_E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PL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_CLA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-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e.</a:t>
            </a:r>
            <a:endParaRPr sz="1600">
              <a:latin typeface="Arial"/>
              <a:cs typeface="Arial"/>
            </a:endParaRPr>
          </a:p>
          <a:p>
            <a:pPr marL="12700" marR="22349">
              <a:lnSpc>
                <a:spcPct val="95825"/>
              </a:lnSpc>
              <a:spcBef>
                <a:spcPts val="1040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2.</a:t>
            </a:r>
            <a:r>
              <a:rPr sz="1600" spc="-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ete</a:t>
            </a:r>
            <a:r>
              <a:rPr sz="1600" spc="-4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-1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-1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from</a:t>
            </a:r>
            <a:r>
              <a:rPr sz="1600" spc="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1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our</a:t>
            </a:r>
            <a:r>
              <a:rPr sz="1600" spc="-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LA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_E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PL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_CLA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-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48437"/>
              </a:lnSpc>
              <a:spcBef>
                <a:spcPts val="478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3.</a:t>
            </a:r>
            <a:r>
              <a:rPr sz="1600" spc="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Imp</a:t>
            </a:r>
            <a:r>
              <a:rPr sz="1600" spc="1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rt</a:t>
            </a:r>
            <a:r>
              <a:rPr sz="1600" spc="-2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-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ws</a:t>
            </a:r>
            <a:r>
              <a:rPr sz="1600" spc="-2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rom</a:t>
            </a:r>
            <a:r>
              <a:rPr sz="1600" spc="-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1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sz="1600" spc="-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et</a:t>
            </a:r>
            <a:r>
              <a:rPr sz="1600" spc="-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(data2_</a:t>
            </a:r>
            <a:r>
              <a:rPr sz="1600" spc="14" dirty="0" smtClean="0">
                <a:solidFill>
                  <a:srgbClr val="253046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)</a:t>
            </a:r>
            <a:r>
              <a:rPr sz="1600" spc="-5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600" spc="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600" spc="-1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em</a:t>
            </a:r>
            <a:r>
              <a:rPr sz="1600" spc="1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6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LA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_E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600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E_C</a:t>
            </a:r>
            <a:r>
              <a:rPr sz="1600" spc="-9" dirty="0" smtClean="0">
                <a:solidFill>
                  <a:srgbClr val="253046"/>
                </a:solidFill>
                <a:latin typeface="Arial"/>
                <a:cs typeface="Arial"/>
              </a:rPr>
              <a:t>LA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SS</a:t>
            </a:r>
            <a:r>
              <a:rPr sz="1600" spc="-17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e.</a:t>
            </a:r>
            <a:r>
              <a:rPr sz="16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Note</a:t>
            </a:r>
            <a:r>
              <a:rPr sz="1600" spc="-1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 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me</a:t>
            </a:r>
            <a:r>
              <a:rPr sz="16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sz="1600" spc="-2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erify</a:t>
            </a:r>
            <a:r>
              <a:rPr sz="1600" spc="-2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-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numb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sz="1600" spc="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5143085"/>
            <a:ext cx="555636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-6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35454" y="5143085"/>
            <a:ext cx="1545093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Number</a:t>
            </a:r>
            <a:r>
              <a:rPr sz="1600" spc="-4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sz="1600" spc="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5508852"/>
            <a:ext cx="9321612" cy="5940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4.</a:t>
            </a:r>
            <a:r>
              <a:rPr sz="1600" spc="16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Delete</a:t>
            </a:r>
            <a:r>
              <a:rPr sz="1600" spc="12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all</a:t>
            </a:r>
            <a:r>
              <a:rPr sz="1600" spc="16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15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14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600" spc="17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our</a:t>
            </a:r>
            <a:r>
              <a:rPr sz="1600" spc="15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“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useri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6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LAP_E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AMPL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_C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-9" dirty="0" smtClean="0">
                <a:solidFill>
                  <a:srgbClr val="253046"/>
                </a:solidFill>
                <a:latin typeface="Arial"/>
                <a:cs typeface="Arial"/>
              </a:rPr>
              <a:t>SS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_D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Y”</a:t>
            </a:r>
            <a:r>
              <a:rPr sz="1600" spc="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table</a:t>
            </a:r>
            <a:r>
              <a:rPr sz="1600" spc="13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again.</a:t>
            </a:r>
            <a:r>
              <a:rPr sz="1600" spc="13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(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ontinue</a:t>
            </a:r>
            <a:r>
              <a:rPr sz="1600" spc="11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endParaRPr sz="1600">
              <a:latin typeface="Arial"/>
              <a:cs typeface="Arial"/>
            </a:endParaRPr>
          </a:p>
          <a:p>
            <a:pPr marL="12700" marR="30449">
              <a:lnSpc>
                <a:spcPct val="95825"/>
              </a:lnSpc>
              <a:spcBef>
                <a:spcPts val="953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-2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next</a:t>
            </a:r>
            <a:r>
              <a:rPr sz="1600" spc="-2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sli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…)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27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57422" y="482362"/>
            <a:ext cx="2562590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BTEQ:</a:t>
            </a:r>
            <a:r>
              <a:rPr sz="2000" b="1" spc="-1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LAB</a:t>
            </a:r>
            <a:r>
              <a:rPr sz="2000" b="1" spc="-4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Exercise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6940" y="1113591"/>
            <a:ext cx="7054758" cy="4990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5.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pe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ci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fy</a:t>
            </a:r>
            <a:r>
              <a:rPr sz="1600" spc="-5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8</a:t>
            </a:r>
            <a:r>
              <a:rPr sz="1600" spc="-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ssi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ons</a:t>
            </a:r>
            <a:r>
              <a:rPr sz="1600" spc="-7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sz="1600" spc="-1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im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port</a:t>
            </a:r>
            <a:r>
              <a:rPr sz="16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-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-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from</a:t>
            </a:r>
            <a:r>
              <a:rPr sz="1600" spc="-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1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our</a:t>
            </a:r>
            <a:r>
              <a:rPr sz="1600" spc="-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sz="16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et</a:t>
            </a:r>
            <a:r>
              <a:rPr sz="1600" spc="-2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600" spc="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OLA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_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EXAMP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_CL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e.</a:t>
            </a:r>
            <a:r>
              <a:rPr sz="16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Note</a:t>
            </a:r>
            <a:r>
              <a:rPr sz="1600" spc="-3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1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im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sz="1600" spc="-2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erify</a:t>
            </a:r>
            <a:r>
              <a:rPr sz="1600" spc="-1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-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nu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ber</a:t>
            </a:r>
            <a:r>
              <a:rPr sz="1600" spc="-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sz="1600" spc="-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6940" y="1628360"/>
            <a:ext cx="55543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-6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im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00167" y="1628360"/>
            <a:ext cx="154477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Nu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ber</a:t>
            </a:r>
            <a:r>
              <a:rPr sz="1600" spc="-4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sz="1600" spc="-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40" y="2360261"/>
            <a:ext cx="597055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6.</a:t>
            </a:r>
            <a:r>
              <a:rPr sz="1600" spc="-1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De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ete</a:t>
            </a:r>
            <a:r>
              <a:rPr sz="1600" spc="-4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-2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-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-1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from</a:t>
            </a:r>
            <a:r>
              <a:rPr sz="1600" spc="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OLA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_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EXAMP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_CL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aga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40" y="2847941"/>
            <a:ext cx="7213719" cy="4722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49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7.</a:t>
            </a:r>
            <a:r>
              <a:rPr sz="1600" spc="-1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pe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ci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fy</a:t>
            </a:r>
            <a:r>
              <a:rPr sz="1600" spc="-5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50</a:t>
            </a:r>
            <a:r>
              <a:rPr sz="1600" spc="-1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ssi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ons</a:t>
            </a:r>
            <a:r>
              <a:rPr sz="1600" spc="-6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sz="1600" spc="-2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im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port</a:t>
            </a:r>
            <a:r>
              <a:rPr sz="16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-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-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from</a:t>
            </a:r>
            <a:r>
              <a:rPr sz="1600" spc="-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1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our</a:t>
            </a:r>
            <a:r>
              <a:rPr sz="1600" spc="-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sz="16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et</a:t>
            </a:r>
            <a:r>
              <a:rPr sz="1600" spc="-1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LA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_E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PL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_CLA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-1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table.</a:t>
            </a:r>
            <a:r>
              <a:rPr sz="1600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Note</a:t>
            </a:r>
            <a:r>
              <a:rPr sz="1600" spc="-3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-1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sz="16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sz="1600" spc="-2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verify</a:t>
            </a:r>
            <a:r>
              <a:rPr sz="1600" spc="-2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-1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number</a:t>
            </a:r>
            <a:r>
              <a:rPr sz="1600" spc="-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-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40" y="3335875"/>
            <a:ext cx="55543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-6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im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42399" y="3335875"/>
            <a:ext cx="154640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Nu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ber</a:t>
            </a:r>
            <a:r>
              <a:rPr sz="1600" spc="-3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sz="1600" spc="-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ro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40" y="4067395"/>
            <a:ext cx="6784164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8.</a:t>
            </a:r>
            <a:r>
              <a:rPr sz="1600" spc="-1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hat</a:t>
            </a:r>
            <a:r>
              <a:rPr sz="1600" spc="-2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sz="1600" spc="-1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1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our</a:t>
            </a:r>
            <a:r>
              <a:rPr sz="1600" spc="-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cl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ons</a:t>
            </a:r>
            <a:r>
              <a:rPr sz="1600" spc="-11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ba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sz="1600" spc="-4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600" spc="-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-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sk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-3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1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ou ha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j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-2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performed?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28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65225" y="1827276"/>
            <a:ext cx="1181100" cy="1377823"/>
          </a:xfrm>
          <a:custGeom>
            <a:avLst/>
            <a:gdLst/>
            <a:ahLst/>
            <a:cxnLst/>
            <a:rect l="l" t="t" r="r" b="b"/>
            <a:pathLst>
              <a:path w="1181100" h="1377823">
                <a:moveTo>
                  <a:pt x="0" y="1377823"/>
                </a:moveTo>
                <a:lnTo>
                  <a:pt x="66738" y="1311148"/>
                </a:lnTo>
                <a:lnTo>
                  <a:pt x="66738" y="66675"/>
                </a:lnTo>
                <a:lnTo>
                  <a:pt x="1114298" y="66675"/>
                </a:lnTo>
                <a:lnTo>
                  <a:pt x="1114298" y="1311148"/>
                </a:lnTo>
                <a:lnTo>
                  <a:pt x="66738" y="1311148"/>
                </a:lnTo>
                <a:lnTo>
                  <a:pt x="1181100" y="1377823"/>
                </a:lnTo>
                <a:lnTo>
                  <a:pt x="1181100" y="0"/>
                </a:lnTo>
                <a:lnTo>
                  <a:pt x="0" y="0"/>
                </a:lnTo>
                <a:lnTo>
                  <a:pt x="0" y="1377823"/>
                </a:lnTo>
                <a:close/>
              </a:path>
              <a:path w="1181100" h="1377823">
                <a:moveTo>
                  <a:pt x="66738" y="1311148"/>
                </a:moveTo>
                <a:lnTo>
                  <a:pt x="0" y="1377823"/>
                </a:lnTo>
                <a:lnTo>
                  <a:pt x="1181100" y="1377823"/>
                </a:lnTo>
                <a:lnTo>
                  <a:pt x="66738" y="131114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65225" y="1827276"/>
            <a:ext cx="1181100" cy="1377823"/>
          </a:xfrm>
          <a:custGeom>
            <a:avLst/>
            <a:gdLst/>
            <a:ahLst/>
            <a:cxnLst/>
            <a:rect l="l" t="t" r="r" b="b"/>
            <a:pathLst>
              <a:path w="1181100" h="1377823">
                <a:moveTo>
                  <a:pt x="0" y="0"/>
                </a:moveTo>
                <a:lnTo>
                  <a:pt x="0" y="1377823"/>
                </a:lnTo>
                <a:lnTo>
                  <a:pt x="1181100" y="1377823"/>
                </a:lnTo>
                <a:lnTo>
                  <a:pt x="1181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31963" y="1893951"/>
            <a:ext cx="1047559" cy="1244473"/>
          </a:xfrm>
          <a:custGeom>
            <a:avLst/>
            <a:gdLst/>
            <a:ahLst/>
            <a:cxnLst/>
            <a:rect l="l" t="t" r="r" b="b"/>
            <a:pathLst>
              <a:path w="1047559" h="1244473">
                <a:moveTo>
                  <a:pt x="0" y="0"/>
                </a:moveTo>
                <a:lnTo>
                  <a:pt x="0" y="1244473"/>
                </a:lnTo>
                <a:lnTo>
                  <a:pt x="1047559" y="1244473"/>
                </a:lnTo>
                <a:lnTo>
                  <a:pt x="104755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65225" y="4108450"/>
            <a:ext cx="1181100" cy="1377950"/>
          </a:xfrm>
          <a:custGeom>
            <a:avLst/>
            <a:gdLst/>
            <a:ahLst/>
            <a:cxnLst/>
            <a:rect l="l" t="t" r="r" b="b"/>
            <a:pathLst>
              <a:path w="1181100" h="1377950">
                <a:moveTo>
                  <a:pt x="0" y="1377950"/>
                </a:moveTo>
                <a:lnTo>
                  <a:pt x="66738" y="1311148"/>
                </a:lnTo>
                <a:lnTo>
                  <a:pt x="66738" y="66801"/>
                </a:lnTo>
                <a:lnTo>
                  <a:pt x="1114298" y="66801"/>
                </a:lnTo>
                <a:lnTo>
                  <a:pt x="1114298" y="1311148"/>
                </a:lnTo>
                <a:lnTo>
                  <a:pt x="66738" y="1311148"/>
                </a:lnTo>
                <a:lnTo>
                  <a:pt x="1181100" y="1377950"/>
                </a:lnTo>
                <a:lnTo>
                  <a:pt x="1181100" y="0"/>
                </a:lnTo>
                <a:lnTo>
                  <a:pt x="0" y="0"/>
                </a:lnTo>
                <a:lnTo>
                  <a:pt x="0" y="1377950"/>
                </a:lnTo>
                <a:close/>
              </a:path>
              <a:path w="1181100" h="1377950">
                <a:moveTo>
                  <a:pt x="66738" y="1311148"/>
                </a:moveTo>
                <a:lnTo>
                  <a:pt x="0" y="1377950"/>
                </a:lnTo>
                <a:lnTo>
                  <a:pt x="1181100" y="1377950"/>
                </a:lnTo>
                <a:lnTo>
                  <a:pt x="66738" y="1311148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65225" y="4108450"/>
            <a:ext cx="1181100" cy="1377950"/>
          </a:xfrm>
          <a:custGeom>
            <a:avLst/>
            <a:gdLst/>
            <a:ahLst/>
            <a:cxnLst/>
            <a:rect l="l" t="t" r="r" b="b"/>
            <a:pathLst>
              <a:path w="1181100" h="1377950">
                <a:moveTo>
                  <a:pt x="0" y="0"/>
                </a:moveTo>
                <a:lnTo>
                  <a:pt x="0" y="1377950"/>
                </a:lnTo>
                <a:lnTo>
                  <a:pt x="1181100" y="1377950"/>
                </a:lnTo>
                <a:lnTo>
                  <a:pt x="1181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31963" y="4175252"/>
            <a:ext cx="1047559" cy="1244346"/>
          </a:xfrm>
          <a:custGeom>
            <a:avLst/>
            <a:gdLst/>
            <a:ahLst/>
            <a:cxnLst/>
            <a:rect l="l" t="t" r="r" b="b"/>
            <a:pathLst>
              <a:path w="1047559" h="1244346">
                <a:moveTo>
                  <a:pt x="0" y="0"/>
                </a:moveTo>
                <a:lnTo>
                  <a:pt x="0" y="1244346"/>
                </a:lnTo>
                <a:lnTo>
                  <a:pt x="1047559" y="1244346"/>
                </a:lnTo>
                <a:lnTo>
                  <a:pt x="104755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95925" y="1843151"/>
            <a:ext cx="1182751" cy="1379474"/>
          </a:xfrm>
          <a:custGeom>
            <a:avLst/>
            <a:gdLst/>
            <a:ahLst/>
            <a:cxnLst/>
            <a:rect l="l" t="t" r="r" b="b"/>
            <a:pathLst>
              <a:path w="1182751" h="1379474">
                <a:moveTo>
                  <a:pt x="0" y="1379474"/>
                </a:moveTo>
                <a:lnTo>
                  <a:pt x="66801" y="1312672"/>
                </a:lnTo>
                <a:lnTo>
                  <a:pt x="66801" y="66801"/>
                </a:lnTo>
                <a:lnTo>
                  <a:pt x="1115822" y="66801"/>
                </a:lnTo>
                <a:lnTo>
                  <a:pt x="1115822" y="1312672"/>
                </a:lnTo>
                <a:lnTo>
                  <a:pt x="66801" y="1312672"/>
                </a:lnTo>
                <a:lnTo>
                  <a:pt x="1182751" y="1379474"/>
                </a:lnTo>
                <a:lnTo>
                  <a:pt x="1182751" y="0"/>
                </a:lnTo>
                <a:lnTo>
                  <a:pt x="0" y="0"/>
                </a:lnTo>
                <a:lnTo>
                  <a:pt x="0" y="1379474"/>
                </a:lnTo>
                <a:close/>
              </a:path>
              <a:path w="1182751" h="1379474">
                <a:moveTo>
                  <a:pt x="66801" y="1312672"/>
                </a:moveTo>
                <a:lnTo>
                  <a:pt x="0" y="1379474"/>
                </a:lnTo>
                <a:lnTo>
                  <a:pt x="1182751" y="1379474"/>
                </a:lnTo>
                <a:lnTo>
                  <a:pt x="66801" y="1312672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95925" y="1843151"/>
            <a:ext cx="1182751" cy="1379474"/>
          </a:xfrm>
          <a:custGeom>
            <a:avLst/>
            <a:gdLst/>
            <a:ahLst/>
            <a:cxnLst/>
            <a:rect l="l" t="t" r="r" b="b"/>
            <a:pathLst>
              <a:path w="1182751" h="1379474">
                <a:moveTo>
                  <a:pt x="0" y="0"/>
                </a:moveTo>
                <a:lnTo>
                  <a:pt x="0" y="1379474"/>
                </a:lnTo>
                <a:lnTo>
                  <a:pt x="1182751" y="1379474"/>
                </a:lnTo>
                <a:lnTo>
                  <a:pt x="118275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62727" y="1909952"/>
            <a:ext cx="1049020" cy="1245870"/>
          </a:xfrm>
          <a:custGeom>
            <a:avLst/>
            <a:gdLst/>
            <a:ahLst/>
            <a:cxnLst/>
            <a:rect l="l" t="t" r="r" b="b"/>
            <a:pathLst>
              <a:path w="1049020" h="1245870">
                <a:moveTo>
                  <a:pt x="0" y="0"/>
                </a:moveTo>
                <a:lnTo>
                  <a:pt x="0" y="1245870"/>
                </a:lnTo>
                <a:lnTo>
                  <a:pt x="1049020" y="1245870"/>
                </a:lnTo>
                <a:lnTo>
                  <a:pt x="104902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95925" y="4124325"/>
            <a:ext cx="1182751" cy="1379601"/>
          </a:xfrm>
          <a:custGeom>
            <a:avLst/>
            <a:gdLst/>
            <a:ahLst/>
            <a:cxnLst/>
            <a:rect l="l" t="t" r="r" b="b"/>
            <a:pathLst>
              <a:path w="1182751" h="1379601">
                <a:moveTo>
                  <a:pt x="0" y="1379601"/>
                </a:moveTo>
                <a:lnTo>
                  <a:pt x="66801" y="1312672"/>
                </a:lnTo>
                <a:lnTo>
                  <a:pt x="66801" y="66801"/>
                </a:lnTo>
                <a:lnTo>
                  <a:pt x="1115822" y="66801"/>
                </a:lnTo>
                <a:lnTo>
                  <a:pt x="1115822" y="1312672"/>
                </a:lnTo>
                <a:lnTo>
                  <a:pt x="66801" y="1312672"/>
                </a:lnTo>
                <a:lnTo>
                  <a:pt x="1182751" y="1379601"/>
                </a:lnTo>
                <a:lnTo>
                  <a:pt x="1182751" y="0"/>
                </a:lnTo>
                <a:lnTo>
                  <a:pt x="0" y="0"/>
                </a:lnTo>
                <a:lnTo>
                  <a:pt x="0" y="1379601"/>
                </a:lnTo>
                <a:close/>
              </a:path>
              <a:path w="1182751" h="1379601">
                <a:moveTo>
                  <a:pt x="66801" y="1312672"/>
                </a:moveTo>
                <a:lnTo>
                  <a:pt x="0" y="1379601"/>
                </a:lnTo>
                <a:lnTo>
                  <a:pt x="1182751" y="1379601"/>
                </a:lnTo>
                <a:lnTo>
                  <a:pt x="66801" y="1312672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95925" y="4124325"/>
            <a:ext cx="1182751" cy="1379601"/>
          </a:xfrm>
          <a:custGeom>
            <a:avLst/>
            <a:gdLst/>
            <a:ahLst/>
            <a:cxnLst/>
            <a:rect l="l" t="t" r="r" b="b"/>
            <a:pathLst>
              <a:path w="1182751" h="1379601">
                <a:moveTo>
                  <a:pt x="0" y="0"/>
                </a:moveTo>
                <a:lnTo>
                  <a:pt x="0" y="1379601"/>
                </a:lnTo>
                <a:lnTo>
                  <a:pt x="1182751" y="1379601"/>
                </a:lnTo>
                <a:lnTo>
                  <a:pt x="118275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62727" y="4191127"/>
            <a:ext cx="1049020" cy="1245870"/>
          </a:xfrm>
          <a:custGeom>
            <a:avLst/>
            <a:gdLst/>
            <a:ahLst/>
            <a:cxnLst/>
            <a:rect l="l" t="t" r="r" b="b"/>
            <a:pathLst>
              <a:path w="1049020" h="1245870">
                <a:moveTo>
                  <a:pt x="0" y="0"/>
                </a:moveTo>
                <a:lnTo>
                  <a:pt x="0" y="1245870"/>
                </a:lnTo>
                <a:lnTo>
                  <a:pt x="1049020" y="1245870"/>
                </a:lnTo>
                <a:lnTo>
                  <a:pt x="104902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559302" y="418503"/>
            <a:ext cx="1204630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"/>
                <a:cs typeface="Arial"/>
              </a:rPr>
              <a:t>C</a:t>
            </a:r>
            <a:r>
              <a:rPr sz="2400" b="1" spc="-9" dirty="0" smtClean="0">
                <a:solidFill>
                  <a:srgbClr val="0097C6"/>
                </a:solidFill>
                <a:latin typeface="Arial"/>
                <a:cs typeface="Arial"/>
              </a:rPr>
              <a:t>o</a:t>
            </a:r>
            <a:r>
              <a:rPr sz="2400" b="1" spc="0" dirty="0" smtClean="0">
                <a:solidFill>
                  <a:srgbClr val="0097C6"/>
                </a:solidFill>
                <a:latin typeface="Arial"/>
                <a:cs typeface="Arial"/>
              </a:rPr>
              <a:t>nta</a:t>
            </a:r>
            <a:r>
              <a:rPr sz="2400" b="1" spc="-4" dirty="0" smtClean="0">
                <a:solidFill>
                  <a:srgbClr val="0097C6"/>
                </a:solidFill>
                <a:latin typeface="Arial"/>
                <a:cs typeface="Arial"/>
              </a:rPr>
              <a:t>c</a:t>
            </a:r>
            <a:r>
              <a:rPr sz="2400" b="1" spc="0" dirty="0" smtClean="0">
                <a:solidFill>
                  <a:srgbClr val="0097C6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77585" y="418503"/>
            <a:ext cx="1749242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 smtClean="0">
                <a:solidFill>
                  <a:srgbClr val="0097C6"/>
                </a:solidFill>
                <a:latin typeface="Arial"/>
                <a:cs typeface="Arial"/>
              </a:rPr>
              <a:t>information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10155" y="1831534"/>
            <a:ext cx="1709254" cy="7211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875">
              <a:lnSpc>
                <a:spcPts val="1635"/>
              </a:lnSpc>
              <a:spcBef>
                <a:spcPts val="81"/>
              </a:spcBef>
            </a:pP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9274"/>
              </a:lnSpc>
            </a:pPr>
            <a:r>
              <a:rPr sz="1500" b="1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500" b="1" spc="4" dirty="0" smtClean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5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 </a:t>
            </a:r>
            <a:r>
              <a:rPr sz="900" spc="-9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le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/R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ol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 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name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las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t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a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@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ca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p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ge</a:t>
            </a:r>
            <a:r>
              <a:rPr sz="900" u="sng" spc="-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o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33361" y="1831534"/>
            <a:ext cx="1709254" cy="7211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875">
              <a:lnSpc>
                <a:spcPts val="1635"/>
              </a:lnSpc>
              <a:spcBef>
                <a:spcPts val="81"/>
              </a:spcBef>
            </a:pP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9274"/>
              </a:lnSpc>
            </a:pPr>
            <a:r>
              <a:rPr sz="1500" b="1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500" b="1" spc="4" dirty="0" smtClean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5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 </a:t>
            </a:r>
            <a:r>
              <a:rPr sz="900" spc="-9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le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/R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ol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 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name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las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t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a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@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ca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p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ge</a:t>
            </a:r>
            <a:r>
              <a:rPr sz="900" u="sng" spc="-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o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10155" y="2689596"/>
            <a:ext cx="1601093" cy="5643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Cap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ni</a:t>
            </a:r>
            <a:r>
              <a:rPr sz="1000" spc="-67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9" dirty="0" smtClean="0">
                <a:solidFill>
                  <a:srgbClr val="474747"/>
                </a:solidFill>
                <a:latin typeface="Arial"/>
                <a:cs typeface="Arial"/>
              </a:rPr>
              <a:t>ff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-66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(O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pt</a:t>
            </a:r>
            <a:r>
              <a:rPr sz="1000" spc="-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Addr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ne</a:t>
            </a:r>
            <a:r>
              <a:rPr sz="900" spc="-1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33361" y="2689596"/>
            <a:ext cx="1601093" cy="5643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Cap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ni</a:t>
            </a:r>
            <a:r>
              <a:rPr sz="1000" spc="-67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9" dirty="0" smtClean="0">
                <a:solidFill>
                  <a:srgbClr val="474747"/>
                </a:solidFill>
                <a:latin typeface="Arial"/>
                <a:cs typeface="Arial"/>
              </a:rPr>
              <a:t>ff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-66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(O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pt</a:t>
            </a:r>
            <a:r>
              <a:rPr sz="1000" spc="-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Addr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ne</a:t>
            </a:r>
            <a:r>
              <a:rPr sz="900" spc="-14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0155" y="4105342"/>
            <a:ext cx="1709254" cy="7211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875">
              <a:lnSpc>
                <a:spcPts val="1635"/>
              </a:lnSpc>
              <a:spcBef>
                <a:spcPts val="81"/>
              </a:spcBef>
            </a:pP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9274"/>
              </a:lnSpc>
            </a:pPr>
            <a:r>
              <a:rPr sz="1500" b="1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500" b="1" spc="4" dirty="0" smtClean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5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 </a:t>
            </a:r>
            <a:r>
              <a:rPr sz="900" spc="-9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le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/R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ol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 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name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las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t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a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@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ca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p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ge</a:t>
            </a:r>
            <a:r>
              <a:rPr sz="900" u="sng" spc="-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o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33361" y="4105342"/>
            <a:ext cx="1709254" cy="7211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875">
              <a:lnSpc>
                <a:spcPts val="1635"/>
              </a:lnSpc>
              <a:spcBef>
                <a:spcPts val="81"/>
              </a:spcBef>
            </a:pP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99274"/>
              </a:lnSpc>
            </a:pPr>
            <a:r>
              <a:rPr sz="1500" b="1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500" b="1" spc="4" dirty="0" smtClean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5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500" b="1" spc="0" dirty="0" smtClean="0">
                <a:solidFill>
                  <a:srgbClr val="253046"/>
                </a:solidFill>
                <a:latin typeface="Arial"/>
                <a:cs typeface="Arial"/>
              </a:rPr>
              <a:t>Name </a:t>
            </a:r>
            <a:r>
              <a:rPr sz="900" spc="-9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le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/R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ol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 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name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las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t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a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e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@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ca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p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ge</a:t>
            </a:r>
            <a:r>
              <a:rPr sz="900" u="sng" spc="-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in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i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.</a:t>
            </a:r>
            <a:r>
              <a:rPr sz="900" u="sng" spc="4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c</a:t>
            </a:r>
            <a:r>
              <a:rPr sz="900" u="sng" spc="-9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o</a:t>
            </a:r>
            <a:r>
              <a:rPr sz="900" u="sng" spc="0" dirty="0" smtClean="0">
                <a:solidFill>
                  <a:srgbClr val="E37D1A"/>
                </a:solidFill>
                <a:latin typeface="Arial"/>
                <a:cs typeface="Arial"/>
                <a:hlinkClick r:id="rId5"/>
              </a:rPr>
              <a:t>m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10155" y="4963404"/>
            <a:ext cx="1601093" cy="5643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Cap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ni</a:t>
            </a:r>
            <a:r>
              <a:rPr sz="1000" spc="-67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9" dirty="0" smtClean="0">
                <a:solidFill>
                  <a:srgbClr val="474747"/>
                </a:solidFill>
                <a:latin typeface="Arial"/>
                <a:cs typeface="Arial"/>
              </a:rPr>
              <a:t>ff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-66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(O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pt</a:t>
            </a:r>
            <a:r>
              <a:rPr sz="1000" spc="-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33361" y="4963404"/>
            <a:ext cx="1601093" cy="5643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Cap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474747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ni</a:t>
            </a:r>
            <a:r>
              <a:rPr sz="1000" spc="-67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9" dirty="0" smtClean="0">
                <a:solidFill>
                  <a:srgbClr val="474747"/>
                </a:solidFill>
                <a:latin typeface="Arial"/>
                <a:cs typeface="Arial"/>
              </a:rPr>
              <a:t>ff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1000" spc="-66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474747"/>
                </a:solidFill>
                <a:latin typeface="Arial"/>
                <a:cs typeface="Arial"/>
              </a:rPr>
              <a:t>(O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pt</a:t>
            </a:r>
            <a:r>
              <a:rPr sz="1000" spc="-9" dirty="0" smtClean="0">
                <a:solidFill>
                  <a:srgbClr val="474747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1000" spc="-4" dirty="0" smtClean="0">
                <a:solidFill>
                  <a:srgbClr val="474747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474747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  <a:p>
            <a:pPr marL="12700" marR="19715">
              <a:lnSpc>
                <a:spcPct val="95825"/>
              </a:lnSpc>
              <a:spcBef>
                <a:spcPts val="45"/>
              </a:spcBef>
            </a:pP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dd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r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900" spc="-2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4" dirty="0" smtClean="0">
                <a:solidFill>
                  <a:srgbClr val="474747"/>
                </a:solidFill>
                <a:latin typeface="Arial"/>
                <a:cs typeface="Arial"/>
              </a:rPr>
              <a:t>Lin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74747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89622" y="6666080"/>
            <a:ext cx="2308940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29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95925" y="4124325"/>
            <a:ext cx="1182751" cy="1379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12405" marR="311223" indent="-347" algn="ctr">
              <a:lnSpc>
                <a:spcPct val="100041"/>
              </a:lnSpc>
              <a:spcBef>
                <a:spcPts val="2140"/>
              </a:spcBef>
            </a:pPr>
            <a:r>
              <a:rPr sz="1300" spc="0" dirty="0" smtClean="0">
                <a:solidFill>
                  <a:srgbClr val="253046"/>
                </a:solidFill>
                <a:latin typeface="Arial"/>
                <a:cs typeface="Arial"/>
              </a:rPr>
              <a:t>Insert contact picture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5225" y="4108450"/>
            <a:ext cx="1181100" cy="13779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10373" marR="311688" indent="-263" algn="ctr">
              <a:lnSpc>
                <a:spcPct val="100137"/>
              </a:lnSpc>
              <a:spcBef>
                <a:spcPts val="2133"/>
              </a:spcBef>
            </a:pPr>
            <a:r>
              <a:rPr sz="1300" spc="0" dirty="0" smtClean="0">
                <a:solidFill>
                  <a:srgbClr val="253046"/>
                </a:solidFill>
                <a:latin typeface="Arial"/>
                <a:cs typeface="Arial"/>
              </a:rPr>
              <a:t>Insert contact picture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95925" y="1843151"/>
            <a:ext cx="1182751" cy="13794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12405" marR="311223" indent="-347" algn="ctr">
              <a:lnSpc>
                <a:spcPct val="100041"/>
              </a:lnSpc>
              <a:spcBef>
                <a:spcPts val="2136"/>
              </a:spcBef>
            </a:pPr>
            <a:r>
              <a:rPr sz="1300" spc="0" dirty="0" smtClean="0">
                <a:solidFill>
                  <a:srgbClr val="253046"/>
                </a:solidFill>
                <a:latin typeface="Arial"/>
                <a:cs typeface="Arial"/>
              </a:rPr>
              <a:t>Insert contact picture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5225" y="1827276"/>
            <a:ext cx="1181100" cy="13778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10373" marR="311604" indent="-347" algn="ctr">
              <a:lnSpc>
                <a:spcPct val="100041"/>
              </a:lnSpc>
              <a:spcBef>
                <a:spcPts val="2129"/>
              </a:spcBef>
            </a:pPr>
            <a:r>
              <a:rPr sz="1300" spc="0" dirty="0" smtClean="0">
                <a:solidFill>
                  <a:srgbClr val="253046"/>
                </a:solidFill>
                <a:latin typeface="Arial"/>
                <a:cs typeface="Arial"/>
              </a:rPr>
              <a:t>Insert contact picture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6223000"/>
            <a:ext cx="990600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945130" y="405915"/>
            <a:ext cx="4192615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troduction</a:t>
            </a:r>
            <a:r>
              <a:rPr sz="2000" b="1" spc="-44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about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-144" dirty="0" smtClean="0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eradata</a:t>
            </a:r>
            <a:r>
              <a:rPr sz="2000" b="1" spc="-2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l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2140" y="1128037"/>
            <a:ext cx="6836036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What</a:t>
            </a:r>
            <a:r>
              <a:rPr sz="2000" b="1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is</a:t>
            </a:r>
            <a:r>
              <a:rPr sz="2000" b="1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20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need of</a:t>
            </a:r>
            <a:r>
              <a:rPr sz="20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spc="-14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eradata</a:t>
            </a:r>
            <a:r>
              <a:rPr sz="2000" b="1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uti</a:t>
            </a:r>
            <a:r>
              <a:rPr sz="2000" b="1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it</a:t>
            </a:r>
            <a:r>
              <a:rPr sz="2000" b="1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sz="2000" b="1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in Data</a:t>
            </a:r>
            <a:r>
              <a:rPr sz="2000" b="1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spc="2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sz="2000" b="1" spc="-5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house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2140" y="1572620"/>
            <a:ext cx="19372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7984" y="1572554"/>
            <a:ext cx="429017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Qui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sz="14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da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ore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ely</a:t>
            </a:r>
            <a:r>
              <a:rPr sz="14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de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ion</a:t>
            </a:r>
            <a:r>
              <a:rPr sz="14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ing.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2140" y="1938380"/>
            <a:ext cx="19372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7984" y="1938314"/>
            <a:ext cx="653007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Solu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ions</a:t>
            </a:r>
            <a:r>
              <a:rPr sz="14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ire</a:t>
            </a:r>
            <a:r>
              <a:rPr sz="1400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pe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rum</a:t>
            </a:r>
            <a:r>
              <a:rPr sz="1400" spc="-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sz="14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require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-5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rom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ba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4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near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real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2140" y="2304140"/>
            <a:ext cx="19372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7984" y="2304074"/>
            <a:ext cx="362240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hed</a:t>
            </a:r>
            <a:r>
              <a:rPr sz="14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alabili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4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large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olu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load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2140" y="2670154"/>
            <a:ext cx="19372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7984" y="2670088"/>
            <a:ext cx="406637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ail-proof</a:t>
            </a:r>
            <a:r>
              <a:rPr sz="14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loads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ck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point</a:t>
            </a:r>
            <a:r>
              <a:rPr sz="1400" spc="-5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art</a:t>
            </a:r>
            <a:r>
              <a:rPr sz="1400" spc="-4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apabilit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2140" y="3035914"/>
            <a:ext cx="19372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7984" y="3035848"/>
            <a:ext cx="5019807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Pro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hnology</a:t>
            </a:r>
            <a:r>
              <a:rPr sz="1400" spc="-5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rom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da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arehouse</a:t>
            </a:r>
            <a:r>
              <a:rPr sz="14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hnology</a:t>
            </a:r>
            <a:r>
              <a:rPr sz="1400" spc="-5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leade</a:t>
            </a:r>
            <a:r>
              <a:rPr sz="1400" spc="-75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2140" y="3401674"/>
            <a:ext cx="19372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7984" y="3401608"/>
            <a:ext cx="410194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egra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ion</a:t>
            </a:r>
            <a:r>
              <a:rPr sz="1400" spc="-5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indu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-leading</a:t>
            </a:r>
            <a:r>
              <a:rPr sz="1400" spc="-5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400" spc="-5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-10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ools.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140" y="3780679"/>
            <a:ext cx="8492218" cy="6479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46">
              <a:lnSpc>
                <a:spcPts val="2150"/>
              </a:lnSpc>
              <a:spcBef>
                <a:spcPts val="107"/>
              </a:spcBef>
            </a:pPr>
            <a:r>
              <a:rPr sz="2000" b="1" spc="-14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erada</a:t>
            </a:r>
            <a:r>
              <a:rPr sz="2000" b="1" spc="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2000" b="1" spc="-4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2000" b="1" spc="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2000" b="1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ities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167"/>
              </a:spcBef>
            </a:pP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BT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EQ:</a:t>
            </a:r>
            <a:r>
              <a:rPr sz="14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elp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eport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sz="1400" spc="-1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Ad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hoc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query</a:t>
            </a:r>
            <a:r>
              <a:rPr sz="14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ool,</a:t>
            </a:r>
            <a:r>
              <a:rPr sz="14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abase</a:t>
            </a:r>
            <a:r>
              <a:rPr sz="14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ad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ini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ra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io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sz="1400" spc="-5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all da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olu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2140" y="4590709"/>
            <a:ext cx="4770021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ast</a:t>
            </a:r>
            <a:r>
              <a:rPr sz="1400" b="1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Ex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igh-per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-5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da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unload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lient</a:t>
            </a:r>
            <a:r>
              <a:rPr sz="14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2140" y="4956476"/>
            <a:ext cx="3724699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ast</a:t>
            </a:r>
            <a:r>
              <a:rPr sz="1400" b="1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Lo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b="1" spc="-9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r>
              <a:rPr sz="14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ig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-pe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400" spc="-9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sz="1400" spc="-9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-5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initial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able</a:t>
            </a:r>
            <a:r>
              <a:rPr sz="14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loa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2140" y="5322483"/>
            <a:ext cx="8245148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b="1" spc="1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400" b="1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ti</a:t>
            </a:r>
            <a:r>
              <a:rPr sz="1400" b="1" spc="-5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Lo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b="1" spc="-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400" b="1" spc="0" dirty="0" smtClean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r>
              <a:rPr sz="14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igh-per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-5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ain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enance</a:t>
            </a:r>
            <a:r>
              <a:rPr sz="1400" spc="-5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operations</a:t>
            </a:r>
            <a:r>
              <a:rPr sz="1400" spc="-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applies</a:t>
            </a:r>
            <a:r>
              <a:rPr sz="14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updates</a:t>
            </a:r>
            <a:r>
              <a:rPr sz="1400" spc="-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 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ul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iple</a:t>
            </a:r>
            <a:r>
              <a:rPr sz="14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ables</a:t>
            </a:r>
            <a:r>
              <a:rPr sz="1400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ingle</a:t>
            </a:r>
            <a:r>
              <a:rPr sz="14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pa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40" y="5697808"/>
            <a:ext cx="6909003" cy="52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art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from 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se ter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vi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ot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er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til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ties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ke</a:t>
            </a:r>
            <a:r>
              <a:rPr sz="18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18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ta Par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el</a:t>
            </a:r>
            <a:endParaRPr sz="1800">
              <a:latin typeface="Arial"/>
              <a:cs typeface="Arial"/>
            </a:endParaRPr>
          </a:p>
          <a:p>
            <a:pPr marL="241300" marR="34290">
              <a:lnSpc>
                <a:spcPct val="95825"/>
              </a:lnSpc>
            </a:pPr>
            <a:r>
              <a:rPr sz="1800" spc="-5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ra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sp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rte</a:t>
            </a:r>
            <a:r>
              <a:rPr sz="1800" spc="-9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sz="1800" spc="1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mp</a:t>
            </a:r>
            <a:r>
              <a:rPr sz="18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e.t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685925"/>
            <a:ext cx="9906000" cy="5172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39151" y="5932487"/>
            <a:ext cx="277812" cy="263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74050" y="5932487"/>
            <a:ext cx="282575" cy="266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4351" y="5932487"/>
            <a:ext cx="280987" cy="266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42425" y="5932487"/>
            <a:ext cx="280987" cy="266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75548" y="5917692"/>
            <a:ext cx="307848" cy="3139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13140" y="5932551"/>
            <a:ext cx="233425" cy="238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97701" y="4838700"/>
            <a:ext cx="28575" cy="31750"/>
          </a:xfrm>
          <a:custGeom>
            <a:avLst/>
            <a:gdLst/>
            <a:ahLst/>
            <a:cxnLst/>
            <a:rect l="l" t="t" r="r" b="b"/>
            <a:pathLst>
              <a:path w="28575" h="31750">
                <a:moveTo>
                  <a:pt x="0" y="15875"/>
                </a:moveTo>
                <a:lnTo>
                  <a:pt x="0" y="24637"/>
                </a:lnTo>
                <a:lnTo>
                  <a:pt x="6350" y="31750"/>
                </a:lnTo>
                <a:lnTo>
                  <a:pt x="22098" y="31750"/>
                </a:lnTo>
                <a:lnTo>
                  <a:pt x="28575" y="24637"/>
                </a:lnTo>
                <a:lnTo>
                  <a:pt x="28575" y="7112"/>
                </a:lnTo>
                <a:lnTo>
                  <a:pt x="22098" y="0"/>
                </a:lnTo>
                <a:lnTo>
                  <a:pt x="6350" y="0"/>
                </a:lnTo>
                <a:lnTo>
                  <a:pt x="0" y="7112"/>
                </a:lnTo>
                <a:lnTo>
                  <a:pt x="0" y="1587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38900" y="4602099"/>
            <a:ext cx="30225" cy="30225"/>
          </a:xfrm>
          <a:custGeom>
            <a:avLst/>
            <a:gdLst/>
            <a:ahLst/>
            <a:cxnLst/>
            <a:rect l="l" t="t" r="r" b="b"/>
            <a:pathLst>
              <a:path w="30225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7" y="30225"/>
                </a:lnTo>
                <a:lnTo>
                  <a:pt x="30225" y="23494"/>
                </a:lnTo>
                <a:lnTo>
                  <a:pt x="30225" y="6857"/>
                </a:lnTo>
                <a:lnTo>
                  <a:pt x="23367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15425" y="5037074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494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494"/>
                </a:lnTo>
                <a:lnTo>
                  <a:pt x="28575" y="6857"/>
                </a:lnTo>
                <a:lnTo>
                  <a:pt x="22225" y="0"/>
                </a:lnTo>
                <a:lnTo>
                  <a:pt x="635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485376" y="5240401"/>
            <a:ext cx="28575" cy="30099"/>
          </a:xfrm>
          <a:custGeom>
            <a:avLst/>
            <a:gdLst/>
            <a:ahLst/>
            <a:cxnLst/>
            <a:rect l="l" t="t" r="r" b="b"/>
            <a:pathLst>
              <a:path w="28575" h="30099">
                <a:moveTo>
                  <a:pt x="0" y="14986"/>
                </a:moveTo>
                <a:lnTo>
                  <a:pt x="0" y="23368"/>
                </a:lnTo>
                <a:lnTo>
                  <a:pt x="6350" y="30099"/>
                </a:lnTo>
                <a:lnTo>
                  <a:pt x="22098" y="30099"/>
                </a:lnTo>
                <a:lnTo>
                  <a:pt x="28575" y="23368"/>
                </a:lnTo>
                <a:lnTo>
                  <a:pt x="28575" y="6731"/>
                </a:lnTo>
                <a:lnTo>
                  <a:pt x="22098" y="0"/>
                </a:lnTo>
                <a:lnTo>
                  <a:pt x="6350" y="0"/>
                </a:lnTo>
                <a:lnTo>
                  <a:pt x="0" y="6731"/>
                </a:lnTo>
                <a:lnTo>
                  <a:pt x="0" y="14986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816975" y="4660900"/>
            <a:ext cx="31750" cy="30225"/>
          </a:xfrm>
          <a:custGeom>
            <a:avLst/>
            <a:gdLst/>
            <a:ahLst/>
            <a:cxnLst/>
            <a:rect l="l" t="t" r="r" b="b"/>
            <a:pathLst>
              <a:path w="31750" h="30225">
                <a:moveTo>
                  <a:pt x="0" y="15112"/>
                </a:moveTo>
                <a:lnTo>
                  <a:pt x="0" y="23368"/>
                </a:lnTo>
                <a:lnTo>
                  <a:pt x="7111" y="30225"/>
                </a:lnTo>
                <a:lnTo>
                  <a:pt x="24638" y="30225"/>
                </a:lnTo>
                <a:lnTo>
                  <a:pt x="31750" y="23368"/>
                </a:lnTo>
                <a:lnTo>
                  <a:pt x="31750" y="6731"/>
                </a:lnTo>
                <a:lnTo>
                  <a:pt x="24638" y="0"/>
                </a:lnTo>
                <a:lnTo>
                  <a:pt x="7111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44001" y="4249674"/>
            <a:ext cx="31750" cy="30225"/>
          </a:xfrm>
          <a:custGeom>
            <a:avLst/>
            <a:gdLst/>
            <a:ahLst/>
            <a:cxnLst/>
            <a:rect l="l" t="t" r="r" b="b"/>
            <a:pathLst>
              <a:path w="31750" h="30225">
                <a:moveTo>
                  <a:pt x="0" y="15112"/>
                </a:moveTo>
                <a:lnTo>
                  <a:pt x="0" y="23494"/>
                </a:lnTo>
                <a:lnTo>
                  <a:pt x="6984" y="30225"/>
                </a:lnTo>
                <a:lnTo>
                  <a:pt x="24638" y="30225"/>
                </a:lnTo>
                <a:lnTo>
                  <a:pt x="31750" y="23494"/>
                </a:lnTo>
                <a:lnTo>
                  <a:pt x="31750" y="6857"/>
                </a:lnTo>
                <a:lnTo>
                  <a:pt x="24638" y="0"/>
                </a:lnTo>
                <a:lnTo>
                  <a:pt x="6984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94826" y="4498975"/>
            <a:ext cx="30099" cy="31750"/>
          </a:xfrm>
          <a:custGeom>
            <a:avLst/>
            <a:gdLst/>
            <a:ahLst/>
            <a:cxnLst/>
            <a:rect l="l" t="t" r="r" b="b"/>
            <a:pathLst>
              <a:path w="30099" h="31750">
                <a:moveTo>
                  <a:pt x="0" y="15875"/>
                </a:moveTo>
                <a:lnTo>
                  <a:pt x="0" y="24637"/>
                </a:lnTo>
                <a:lnTo>
                  <a:pt x="6730" y="31750"/>
                </a:lnTo>
                <a:lnTo>
                  <a:pt x="23368" y="31750"/>
                </a:lnTo>
                <a:lnTo>
                  <a:pt x="30099" y="24637"/>
                </a:lnTo>
                <a:lnTo>
                  <a:pt x="30099" y="7112"/>
                </a:lnTo>
                <a:lnTo>
                  <a:pt x="23368" y="0"/>
                </a:lnTo>
                <a:lnTo>
                  <a:pt x="6730" y="0"/>
                </a:lnTo>
                <a:lnTo>
                  <a:pt x="0" y="7112"/>
                </a:lnTo>
                <a:lnTo>
                  <a:pt x="0" y="1587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61450" y="4156075"/>
            <a:ext cx="31750" cy="28575"/>
          </a:xfrm>
          <a:custGeom>
            <a:avLst/>
            <a:gdLst/>
            <a:ahLst/>
            <a:cxnLst/>
            <a:rect l="l" t="t" r="r" b="b"/>
            <a:pathLst>
              <a:path w="31750" h="28575">
                <a:moveTo>
                  <a:pt x="0" y="14224"/>
                </a:moveTo>
                <a:lnTo>
                  <a:pt x="0" y="22225"/>
                </a:lnTo>
                <a:lnTo>
                  <a:pt x="7111" y="28575"/>
                </a:lnTo>
                <a:lnTo>
                  <a:pt x="24638" y="28575"/>
                </a:lnTo>
                <a:lnTo>
                  <a:pt x="31750" y="22225"/>
                </a:lnTo>
                <a:lnTo>
                  <a:pt x="31750" y="6350"/>
                </a:lnTo>
                <a:lnTo>
                  <a:pt x="24638" y="0"/>
                </a:lnTo>
                <a:lnTo>
                  <a:pt x="7111" y="0"/>
                </a:lnTo>
                <a:lnTo>
                  <a:pt x="0" y="6350"/>
                </a:lnTo>
                <a:lnTo>
                  <a:pt x="0" y="1422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51901" y="4436999"/>
            <a:ext cx="31750" cy="30225"/>
          </a:xfrm>
          <a:custGeom>
            <a:avLst/>
            <a:gdLst/>
            <a:ahLst/>
            <a:cxnLst/>
            <a:rect l="l" t="t" r="r" b="b"/>
            <a:pathLst>
              <a:path w="31750" h="30225">
                <a:moveTo>
                  <a:pt x="0" y="15112"/>
                </a:moveTo>
                <a:lnTo>
                  <a:pt x="0" y="23494"/>
                </a:lnTo>
                <a:lnTo>
                  <a:pt x="6984" y="30225"/>
                </a:lnTo>
                <a:lnTo>
                  <a:pt x="24638" y="30225"/>
                </a:lnTo>
                <a:lnTo>
                  <a:pt x="31750" y="23494"/>
                </a:lnTo>
                <a:lnTo>
                  <a:pt x="31750" y="6857"/>
                </a:lnTo>
                <a:lnTo>
                  <a:pt x="24638" y="0"/>
                </a:lnTo>
                <a:lnTo>
                  <a:pt x="6984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86725" y="4451350"/>
            <a:ext cx="31750" cy="30225"/>
          </a:xfrm>
          <a:custGeom>
            <a:avLst/>
            <a:gdLst/>
            <a:ahLst/>
            <a:cxnLst/>
            <a:rect l="l" t="t" r="r" b="b"/>
            <a:pathLst>
              <a:path w="31750" h="30225">
                <a:moveTo>
                  <a:pt x="0" y="15112"/>
                </a:moveTo>
                <a:lnTo>
                  <a:pt x="0" y="23368"/>
                </a:lnTo>
                <a:lnTo>
                  <a:pt x="7111" y="30225"/>
                </a:lnTo>
                <a:lnTo>
                  <a:pt x="24638" y="30225"/>
                </a:lnTo>
                <a:lnTo>
                  <a:pt x="31750" y="23368"/>
                </a:lnTo>
                <a:lnTo>
                  <a:pt x="31750" y="6731"/>
                </a:lnTo>
                <a:lnTo>
                  <a:pt x="24638" y="0"/>
                </a:lnTo>
                <a:lnTo>
                  <a:pt x="7111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67625" y="5032375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225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37501" y="4117975"/>
            <a:ext cx="30099" cy="28575"/>
          </a:xfrm>
          <a:custGeom>
            <a:avLst/>
            <a:gdLst/>
            <a:ahLst/>
            <a:cxnLst/>
            <a:rect l="l" t="t" r="r" b="b"/>
            <a:pathLst>
              <a:path w="30099" h="28575">
                <a:moveTo>
                  <a:pt x="0" y="14224"/>
                </a:moveTo>
                <a:lnTo>
                  <a:pt x="0" y="22225"/>
                </a:lnTo>
                <a:lnTo>
                  <a:pt x="6730" y="28575"/>
                </a:lnTo>
                <a:lnTo>
                  <a:pt x="23368" y="28575"/>
                </a:lnTo>
                <a:lnTo>
                  <a:pt x="30099" y="22225"/>
                </a:lnTo>
                <a:lnTo>
                  <a:pt x="30099" y="6350"/>
                </a:lnTo>
                <a:lnTo>
                  <a:pt x="23368" y="0"/>
                </a:lnTo>
                <a:lnTo>
                  <a:pt x="6730" y="0"/>
                </a:lnTo>
                <a:lnTo>
                  <a:pt x="0" y="6350"/>
                </a:lnTo>
                <a:lnTo>
                  <a:pt x="0" y="1422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77176" y="4103624"/>
            <a:ext cx="30099" cy="28701"/>
          </a:xfrm>
          <a:custGeom>
            <a:avLst/>
            <a:gdLst/>
            <a:ahLst/>
            <a:cxnLst/>
            <a:rect l="l" t="t" r="r" b="b"/>
            <a:pathLst>
              <a:path w="30099" h="28701">
                <a:moveTo>
                  <a:pt x="0" y="14350"/>
                </a:moveTo>
                <a:lnTo>
                  <a:pt x="0" y="22225"/>
                </a:lnTo>
                <a:lnTo>
                  <a:pt x="6730" y="28701"/>
                </a:lnTo>
                <a:lnTo>
                  <a:pt x="23368" y="28701"/>
                </a:lnTo>
                <a:lnTo>
                  <a:pt x="30099" y="22225"/>
                </a:lnTo>
                <a:lnTo>
                  <a:pt x="30099" y="6476"/>
                </a:lnTo>
                <a:lnTo>
                  <a:pt x="23368" y="0"/>
                </a:lnTo>
                <a:lnTo>
                  <a:pt x="6730" y="0"/>
                </a:lnTo>
                <a:lnTo>
                  <a:pt x="0" y="6476"/>
                </a:lnTo>
                <a:lnTo>
                  <a:pt x="0" y="14350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58151" y="4076700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098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098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58075" y="4175125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0" y="14224"/>
                </a:moveTo>
                <a:lnTo>
                  <a:pt x="0" y="22225"/>
                </a:lnTo>
                <a:lnTo>
                  <a:pt x="6350" y="28575"/>
                </a:lnTo>
                <a:lnTo>
                  <a:pt x="22225" y="28575"/>
                </a:lnTo>
                <a:lnTo>
                  <a:pt x="28575" y="22225"/>
                </a:lnTo>
                <a:lnTo>
                  <a:pt x="28575" y="6350"/>
                </a:lnTo>
                <a:lnTo>
                  <a:pt x="22225" y="0"/>
                </a:lnTo>
                <a:lnTo>
                  <a:pt x="6350" y="0"/>
                </a:lnTo>
                <a:lnTo>
                  <a:pt x="0" y="6350"/>
                </a:lnTo>
                <a:lnTo>
                  <a:pt x="0" y="1422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50150" y="4168775"/>
            <a:ext cx="30225" cy="31750"/>
          </a:xfrm>
          <a:custGeom>
            <a:avLst/>
            <a:gdLst/>
            <a:ahLst/>
            <a:cxnLst/>
            <a:rect l="l" t="t" r="r" b="b"/>
            <a:pathLst>
              <a:path w="30225" h="31750">
                <a:moveTo>
                  <a:pt x="0" y="15875"/>
                </a:moveTo>
                <a:lnTo>
                  <a:pt x="0" y="24637"/>
                </a:lnTo>
                <a:lnTo>
                  <a:pt x="6730" y="31750"/>
                </a:lnTo>
                <a:lnTo>
                  <a:pt x="23368" y="31750"/>
                </a:lnTo>
                <a:lnTo>
                  <a:pt x="30225" y="24637"/>
                </a:lnTo>
                <a:lnTo>
                  <a:pt x="30225" y="7112"/>
                </a:lnTo>
                <a:lnTo>
                  <a:pt x="23368" y="0"/>
                </a:lnTo>
                <a:lnTo>
                  <a:pt x="6730" y="0"/>
                </a:lnTo>
                <a:lnTo>
                  <a:pt x="0" y="7112"/>
                </a:lnTo>
                <a:lnTo>
                  <a:pt x="0" y="1587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69200" y="4135374"/>
            <a:ext cx="30225" cy="30225"/>
          </a:xfrm>
          <a:custGeom>
            <a:avLst/>
            <a:gdLst/>
            <a:ahLst/>
            <a:cxnLst/>
            <a:rect l="l" t="t" r="r" b="b"/>
            <a:pathLst>
              <a:path w="30225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225" y="23494"/>
                </a:lnTo>
                <a:lnTo>
                  <a:pt x="30225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05751" y="4246499"/>
            <a:ext cx="30099" cy="30225"/>
          </a:xfrm>
          <a:custGeom>
            <a:avLst/>
            <a:gdLst/>
            <a:ahLst/>
            <a:cxnLst/>
            <a:rect l="l" t="t" r="r" b="b"/>
            <a:pathLst>
              <a:path w="30099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099" y="23494"/>
                </a:lnTo>
                <a:lnTo>
                  <a:pt x="30099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51776" y="4357624"/>
            <a:ext cx="30099" cy="28701"/>
          </a:xfrm>
          <a:custGeom>
            <a:avLst/>
            <a:gdLst/>
            <a:ahLst/>
            <a:cxnLst/>
            <a:rect l="l" t="t" r="r" b="b"/>
            <a:pathLst>
              <a:path w="30099" h="28701">
                <a:moveTo>
                  <a:pt x="0" y="14350"/>
                </a:moveTo>
                <a:lnTo>
                  <a:pt x="0" y="22225"/>
                </a:lnTo>
                <a:lnTo>
                  <a:pt x="6730" y="28701"/>
                </a:lnTo>
                <a:lnTo>
                  <a:pt x="23368" y="28701"/>
                </a:lnTo>
                <a:lnTo>
                  <a:pt x="30099" y="22225"/>
                </a:lnTo>
                <a:lnTo>
                  <a:pt x="30099" y="6476"/>
                </a:lnTo>
                <a:lnTo>
                  <a:pt x="23368" y="0"/>
                </a:lnTo>
                <a:lnTo>
                  <a:pt x="6730" y="0"/>
                </a:lnTo>
                <a:lnTo>
                  <a:pt x="0" y="6476"/>
                </a:lnTo>
                <a:lnTo>
                  <a:pt x="0" y="14350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561326" y="4233799"/>
            <a:ext cx="30099" cy="30225"/>
          </a:xfrm>
          <a:custGeom>
            <a:avLst/>
            <a:gdLst/>
            <a:ahLst/>
            <a:cxnLst/>
            <a:rect l="l" t="t" r="r" b="b"/>
            <a:pathLst>
              <a:path w="30099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099" y="23494"/>
                </a:lnTo>
                <a:lnTo>
                  <a:pt x="30099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93076" y="4170299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494"/>
                </a:lnTo>
                <a:lnTo>
                  <a:pt x="6350" y="30225"/>
                </a:lnTo>
                <a:lnTo>
                  <a:pt x="22098" y="30225"/>
                </a:lnTo>
                <a:lnTo>
                  <a:pt x="28575" y="23494"/>
                </a:lnTo>
                <a:lnTo>
                  <a:pt x="28575" y="6857"/>
                </a:lnTo>
                <a:lnTo>
                  <a:pt x="22098" y="0"/>
                </a:lnTo>
                <a:lnTo>
                  <a:pt x="635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28001" y="4151249"/>
            <a:ext cx="30099" cy="30225"/>
          </a:xfrm>
          <a:custGeom>
            <a:avLst/>
            <a:gdLst/>
            <a:ahLst/>
            <a:cxnLst/>
            <a:rect l="l" t="t" r="r" b="b"/>
            <a:pathLst>
              <a:path w="30099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099" y="23494"/>
                </a:lnTo>
                <a:lnTo>
                  <a:pt x="30099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28001" y="4189349"/>
            <a:ext cx="30099" cy="31750"/>
          </a:xfrm>
          <a:custGeom>
            <a:avLst/>
            <a:gdLst/>
            <a:ahLst/>
            <a:cxnLst/>
            <a:rect l="l" t="t" r="r" b="b"/>
            <a:pathLst>
              <a:path w="30099" h="31750">
                <a:moveTo>
                  <a:pt x="0" y="15875"/>
                </a:moveTo>
                <a:lnTo>
                  <a:pt x="0" y="24764"/>
                </a:lnTo>
                <a:lnTo>
                  <a:pt x="6730" y="31750"/>
                </a:lnTo>
                <a:lnTo>
                  <a:pt x="23368" y="31750"/>
                </a:lnTo>
                <a:lnTo>
                  <a:pt x="30099" y="24764"/>
                </a:lnTo>
                <a:lnTo>
                  <a:pt x="30099" y="7112"/>
                </a:lnTo>
                <a:lnTo>
                  <a:pt x="23368" y="0"/>
                </a:lnTo>
                <a:lnTo>
                  <a:pt x="6730" y="0"/>
                </a:lnTo>
                <a:lnTo>
                  <a:pt x="0" y="7112"/>
                </a:lnTo>
                <a:lnTo>
                  <a:pt x="0" y="1587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08900" y="4232275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225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70800" y="4208399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494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494"/>
                </a:lnTo>
                <a:lnTo>
                  <a:pt x="28575" y="6857"/>
                </a:lnTo>
                <a:lnTo>
                  <a:pt x="22225" y="0"/>
                </a:lnTo>
                <a:lnTo>
                  <a:pt x="635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659751" y="4111625"/>
            <a:ext cx="30099" cy="31750"/>
          </a:xfrm>
          <a:custGeom>
            <a:avLst/>
            <a:gdLst/>
            <a:ahLst/>
            <a:cxnLst/>
            <a:rect l="l" t="t" r="r" b="b"/>
            <a:pathLst>
              <a:path w="30099" h="31750">
                <a:moveTo>
                  <a:pt x="0" y="15875"/>
                </a:moveTo>
                <a:lnTo>
                  <a:pt x="0" y="24637"/>
                </a:lnTo>
                <a:lnTo>
                  <a:pt x="6730" y="31750"/>
                </a:lnTo>
                <a:lnTo>
                  <a:pt x="23368" y="31750"/>
                </a:lnTo>
                <a:lnTo>
                  <a:pt x="30099" y="24637"/>
                </a:lnTo>
                <a:lnTo>
                  <a:pt x="30099" y="7112"/>
                </a:lnTo>
                <a:lnTo>
                  <a:pt x="23368" y="0"/>
                </a:lnTo>
                <a:lnTo>
                  <a:pt x="6730" y="0"/>
                </a:lnTo>
                <a:lnTo>
                  <a:pt x="0" y="7112"/>
                </a:lnTo>
                <a:lnTo>
                  <a:pt x="0" y="15875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08900" y="4191000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225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66101" y="4157599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494"/>
                </a:lnTo>
                <a:lnTo>
                  <a:pt x="6350" y="30225"/>
                </a:lnTo>
                <a:lnTo>
                  <a:pt x="22098" y="30225"/>
                </a:lnTo>
                <a:lnTo>
                  <a:pt x="28575" y="23494"/>
                </a:lnTo>
                <a:lnTo>
                  <a:pt x="28575" y="6857"/>
                </a:lnTo>
                <a:lnTo>
                  <a:pt x="22098" y="0"/>
                </a:lnTo>
                <a:lnTo>
                  <a:pt x="635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361301" y="4252849"/>
            <a:ext cx="28575" cy="28701"/>
          </a:xfrm>
          <a:custGeom>
            <a:avLst/>
            <a:gdLst/>
            <a:ahLst/>
            <a:cxnLst/>
            <a:rect l="l" t="t" r="r" b="b"/>
            <a:pathLst>
              <a:path w="28575" h="28701">
                <a:moveTo>
                  <a:pt x="0" y="14350"/>
                </a:moveTo>
                <a:lnTo>
                  <a:pt x="0" y="22225"/>
                </a:lnTo>
                <a:lnTo>
                  <a:pt x="6350" y="28701"/>
                </a:lnTo>
                <a:lnTo>
                  <a:pt x="22098" y="28701"/>
                </a:lnTo>
                <a:lnTo>
                  <a:pt x="28575" y="22225"/>
                </a:lnTo>
                <a:lnTo>
                  <a:pt x="28575" y="6476"/>
                </a:lnTo>
                <a:lnTo>
                  <a:pt x="22098" y="0"/>
                </a:lnTo>
                <a:lnTo>
                  <a:pt x="6350" y="0"/>
                </a:lnTo>
                <a:lnTo>
                  <a:pt x="0" y="6476"/>
                </a:lnTo>
                <a:lnTo>
                  <a:pt x="0" y="14350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597650" y="3982974"/>
            <a:ext cx="30225" cy="30225"/>
          </a:xfrm>
          <a:custGeom>
            <a:avLst/>
            <a:gdLst/>
            <a:ahLst/>
            <a:cxnLst/>
            <a:rect l="l" t="t" r="r" b="b"/>
            <a:pathLst>
              <a:path w="30225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225" y="23494"/>
                </a:lnTo>
                <a:lnTo>
                  <a:pt x="30225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43625" y="4068699"/>
            <a:ext cx="31750" cy="30225"/>
          </a:xfrm>
          <a:custGeom>
            <a:avLst/>
            <a:gdLst/>
            <a:ahLst/>
            <a:cxnLst/>
            <a:rect l="l" t="t" r="r" b="b"/>
            <a:pathLst>
              <a:path w="31750" h="30225">
                <a:moveTo>
                  <a:pt x="0" y="15112"/>
                </a:moveTo>
                <a:lnTo>
                  <a:pt x="0" y="23494"/>
                </a:lnTo>
                <a:lnTo>
                  <a:pt x="7112" y="30225"/>
                </a:lnTo>
                <a:lnTo>
                  <a:pt x="24637" y="30225"/>
                </a:lnTo>
                <a:lnTo>
                  <a:pt x="31750" y="23494"/>
                </a:lnTo>
                <a:lnTo>
                  <a:pt x="31750" y="6857"/>
                </a:lnTo>
                <a:lnTo>
                  <a:pt x="24637" y="0"/>
                </a:lnTo>
                <a:lnTo>
                  <a:pt x="7112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88126" y="4357624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494"/>
                </a:lnTo>
                <a:lnTo>
                  <a:pt x="6350" y="30225"/>
                </a:lnTo>
                <a:lnTo>
                  <a:pt x="22098" y="30225"/>
                </a:lnTo>
                <a:lnTo>
                  <a:pt x="28575" y="23494"/>
                </a:lnTo>
                <a:lnTo>
                  <a:pt x="28575" y="6857"/>
                </a:lnTo>
                <a:lnTo>
                  <a:pt x="22098" y="0"/>
                </a:lnTo>
                <a:lnTo>
                  <a:pt x="635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51575" y="4467225"/>
            <a:ext cx="30225" cy="28575"/>
          </a:xfrm>
          <a:custGeom>
            <a:avLst/>
            <a:gdLst/>
            <a:ahLst/>
            <a:cxnLst/>
            <a:rect l="l" t="t" r="r" b="b"/>
            <a:pathLst>
              <a:path w="30225" h="28575">
                <a:moveTo>
                  <a:pt x="0" y="14224"/>
                </a:moveTo>
                <a:lnTo>
                  <a:pt x="0" y="22225"/>
                </a:lnTo>
                <a:lnTo>
                  <a:pt x="6730" y="28575"/>
                </a:lnTo>
                <a:lnTo>
                  <a:pt x="23367" y="28575"/>
                </a:lnTo>
                <a:lnTo>
                  <a:pt x="30225" y="22225"/>
                </a:lnTo>
                <a:lnTo>
                  <a:pt x="30225" y="6350"/>
                </a:lnTo>
                <a:lnTo>
                  <a:pt x="23367" y="0"/>
                </a:lnTo>
                <a:lnTo>
                  <a:pt x="6730" y="0"/>
                </a:lnTo>
                <a:lnTo>
                  <a:pt x="0" y="6350"/>
                </a:lnTo>
                <a:lnTo>
                  <a:pt x="0" y="1422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710426" y="4744974"/>
            <a:ext cx="30099" cy="30225"/>
          </a:xfrm>
          <a:custGeom>
            <a:avLst/>
            <a:gdLst/>
            <a:ahLst/>
            <a:cxnLst/>
            <a:rect l="l" t="t" r="r" b="b"/>
            <a:pathLst>
              <a:path w="30099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099" y="23494"/>
                </a:lnTo>
                <a:lnTo>
                  <a:pt x="30099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65900" y="5000625"/>
            <a:ext cx="30225" cy="30225"/>
          </a:xfrm>
          <a:custGeom>
            <a:avLst/>
            <a:gdLst/>
            <a:ahLst/>
            <a:cxnLst/>
            <a:rect l="l" t="t" r="r" b="b"/>
            <a:pathLst>
              <a:path w="30225" h="30225">
                <a:moveTo>
                  <a:pt x="0" y="15112"/>
                </a:moveTo>
                <a:lnTo>
                  <a:pt x="0" y="23368"/>
                </a:lnTo>
                <a:lnTo>
                  <a:pt x="6730" y="30225"/>
                </a:lnTo>
                <a:lnTo>
                  <a:pt x="23368" y="30225"/>
                </a:lnTo>
                <a:lnTo>
                  <a:pt x="30225" y="23368"/>
                </a:lnTo>
                <a:lnTo>
                  <a:pt x="30225" y="6731"/>
                </a:lnTo>
                <a:lnTo>
                  <a:pt x="23368" y="0"/>
                </a:lnTo>
                <a:lnTo>
                  <a:pt x="673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39101" y="4127500"/>
            <a:ext cx="30099" cy="30225"/>
          </a:xfrm>
          <a:custGeom>
            <a:avLst/>
            <a:gdLst/>
            <a:ahLst/>
            <a:cxnLst/>
            <a:rect l="l" t="t" r="r" b="b"/>
            <a:pathLst>
              <a:path w="30099" h="30225">
                <a:moveTo>
                  <a:pt x="0" y="15112"/>
                </a:moveTo>
                <a:lnTo>
                  <a:pt x="0" y="23368"/>
                </a:lnTo>
                <a:lnTo>
                  <a:pt x="6730" y="30225"/>
                </a:lnTo>
                <a:lnTo>
                  <a:pt x="23368" y="30225"/>
                </a:lnTo>
                <a:lnTo>
                  <a:pt x="30099" y="23368"/>
                </a:lnTo>
                <a:lnTo>
                  <a:pt x="30099" y="6731"/>
                </a:lnTo>
                <a:lnTo>
                  <a:pt x="23368" y="0"/>
                </a:lnTo>
                <a:lnTo>
                  <a:pt x="673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21575" y="3987800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225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75550" y="4002024"/>
            <a:ext cx="30225" cy="30225"/>
          </a:xfrm>
          <a:custGeom>
            <a:avLst/>
            <a:gdLst/>
            <a:ahLst/>
            <a:cxnLst/>
            <a:rect l="l" t="t" r="r" b="b"/>
            <a:pathLst>
              <a:path w="30225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225" y="23494"/>
                </a:lnTo>
                <a:lnTo>
                  <a:pt x="30225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89850" y="3990975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225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96251" y="4117975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0" y="14224"/>
                </a:moveTo>
                <a:lnTo>
                  <a:pt x="0" y="22225"/>
                </a:lnTo>
                <a:lnTo>
                  <a:pt x="6350" y="28575"/>
                </a:lnTo>
                <a:lnTo>
                  <a:pt x="22098" y="28575"/>
                </a:lnTo>
                <a:lnTo>
                  <a:pt x="28575" y="22225"/>
                </a:lnTo>
                <a:lnTo>
                  <a:pt x="28575" y="6350"/>
                </a:lnTo>
                <a:lnTo>
                  <a:pt x="22098" y="0"/>
                </a:lnTo>
                <a:lnTo>
                  <a:pt x="6350" y="0"/>
                </a:lnTo>
                <a:lnTo>
                  <a:pt x="0" y="6350"/>
                </a:lnTo>
                <a:lnTo>
                  <a:pt x="0" y="14224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693150" y="4637024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494"/>
                </a:lnTo>
                <a:lnTo>
                  <a:pt x="6350" y="30225"/>
                </a:lnTo>
                <a:lnTo>
                  <a:pt x="22225" y="30225"/>
                </a:lnTo>
                <a:lnTo>
                  <a:pt x="28575" y="23494"/>
                </a:lnTo>
                <a:lnTo>
                  <a:pt x="28575" y="6857"/>
                </a:lnTo>
                <a:lnTo>
                  <a:pt x="22225" y="0"/>
                </a:lnTo>
                <a:lnTo>
                  <a:pt x="635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724900" y="4525899"/>
            <a:ext cx="30225" cy="30225"/>
          </a:xfrm>
          <a:custGeom>
            <a:avLst/>
            <a:gdLst/>
            <a:ahLst/>
            <a:cxnLst/>
            <a:rect l="l" t="t" r="r" b="b"/>
            <a:pathLst>
              <a:path w="30225" h="30225">
                <a:moveTo>
                  <a:pt x="0" y="15112"/>
                </a:moveTo>
                <a:lnTo>
                  <a:pt x="0" y="23494"/>
                </a:lnTo>
                <a:lnTo>
                  <a:pt x="6730" y="30225"/>
                </a:lnTo>
                <a:lnTo>
                  <a:pt x="23368" y="30225"/>
                </a:lnTo>
                <a:lnTo>
                  <a:pt x="30225" y="23494"/>
                </a:lnTo>
                <a:lnTo>
                  <a:pt x="30225" y="6857"/>
                </a:lnTo>
                <a:lnTo>
                  <a:pt x="23368" y="0"/>
                </a:lnTo>
                <a:lnTo>
                  <a:pt x="6730" y="0"/>
                </a:lnTo>
                <a:lnTo>
                  <a:pt x="0" y="6857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002651" y="4435475"/>
            <a:ext cx="28575" cy="30225"/>
          </a:xfrm>
          <a:custGeom>
            <a:avLst/>
            <a:gdLst/>
            <a:ahLst/>
            <a:cxnLst/>
            <a:rect l="l" t="t" r="r" b="b"/>
            <a:pathLst>
              <a:path w="28575" h="30225">
                <a:moveTo>
                  <a:pt x="0" y="15112"/>
                </a:moveTo>
                <a:lnTo>
                  <a:pt x="0" y="23368"/>
                </a:lnTo>
                <a:lnTo>
                  <a:pt x="6350" y="30225"/>
                </a:lnTo>
                <a:lnTo>
                  <a:pt x="22098" y="30225"/>
                </a:lnTo>
                <a:lnTo>
                  <a:pt x="28575" y="23368"/>
                </a:lnTo>
                <a:lnTo>
                  <a:pt x="28575" y="6731"/>
                </a:lnTo>
                <a:lnTo>
                  <a:pt x="22098" y="0"/>
                </a:lnTo>
                <a:lnTo>
                  <a:pt x="6350" y="0"/>
                </a:lnTo>
                <a:lnTo>
                  <a:pt x="0" y="6731"/>
                </a:lnTo>
                <a:lnTo>
                  <a:pt x="0" y="15112"/>
                </a:lnTo>
                <a:close/>
              </a:path>
            </a:pathLst>
          </a:custGeom>
          <a:solidFill>
            <a:srgbClr val="AC2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08519" y="3423158"/>
            <a:ext cx="4278820" cy="2395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68362" y="3284537"/>
            <a:ext cx="519112" cy="5222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6750" y="844550"/>
            <a:ext cx="3154426" cy="7302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88126" y="1106487"/>
            <a:ext cx="3154299" cy="25876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65580" y="3435278"/>
            <a:ext cx="3720385" cy="1857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83102" algn="just">
              <a:lnSpc>
                <a:spcPts val="1939"/>
              </a:lnSpc>
              <a:spcBef>
                <a:spcPts val="97"/>
              </a:spcBef>
            </a:pPr>
            <a:r>
              <a:rPr sz="1800" b="1" spc="-5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00" b="1" spc="4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sz="1800" b="1" spc="3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spc="-9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b="1" spc="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-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b="1" spc="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0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  <a:p>
            <a:pPr marL="12700" marR="155" algn="just">
              <a:lnSpc>
                <a:spcPct val="100041"/>
              </a:lnSpc>
              <a:spcBef>
                <a:spcPts val="1163"/>
              </a:spcBef>
            </a:pPr>
            <a:r>
              <a:rPr sz="1000" spc="44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000" spc="27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19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1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145,000</a:t>
            </a:r>
            <a:r>
              <a:rPr sz="1000" spc="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pl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2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1000" spc="3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sz="1000" spc="3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ntr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ni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1000" spc="2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000" spc="4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3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orl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's</a:t>
            </a:r>
            <a:r>
              <a:rPr sz="1000" spc="2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1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vi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1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000" spc="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, tech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y and</a:t>
            </a:r>
            <a:r>
              <a:rPr sz="1000" spc="4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rc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vi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00" spc="2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000" spc="2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2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orted</a:t>
            </a:r>
            <a:r>
              <a:rPr sz="1000" spc="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sz="1000" spc="3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al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-4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000" spc="-2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UR</a:t>
            </a:r>
            <a:r>
              <a:rPr sz="1000" spc="-1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10.573</a:t>
            </a:r>
            <a:r>
              <a:rPr sz="1000" spc="-4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illi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on.</a:t>
            </a:r>
            <a:endParaRPr sz="1000">
              <a:latin typeface="Arial"/>
              <a:cs typeface="Arial"/>
            </a:endParaRPr>
          </a:p>
          <a:p>
            <a:pPr marL="12700" algn="just">
              <a:lnSpc>
                <a:spcPts val="1149"/>
              </a:lnSpc>
              <a:spcBef>
                <a:spcPts val="600"/>
              </a:spcBef>
            </a:pPr>
            <a:r>
              <a:rPr sz="1000" spc="14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r </a:t>
            </a:r>
            <a:r>
              <a:rPr sz="1000" spc="27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  </a:t>
            </a:r>
            <a:r>
              <a:rPr sz="1000" spc="18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ts  </a:t>
            </a:r>
            <a:r>
              <a:rPr sz="1000" spc="2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1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,   Cap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ni </a:t>
            </a:r>
            <a:r>
              <a:rPr sz="1000" spc="25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cr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tes  </a:t>
            </a:r>
            <a:r>
              <a:rPr sz="1000" spc="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  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ers b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11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1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tec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ol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8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11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000" spc="1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13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137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r>
              <a:rPr sz="1000" spc="11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1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 the</a:t>
            </a:r>
            <a:r>
              <a:rPr sz="1000" spc="4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sz="1000" spc="2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2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t.</a:t>
            </a:r>
            <a:r>
              <a:rPr sz="1000" spc="3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47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tur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l organ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-19" dirty="0" smtClean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, Cap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ni  </a:t>
            </a:r>
            <a:r>
              <a:rPr sz="1000" spc="6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has  </a:t>
            </a:r>
            <a:r>
              <a:rPr sz="1000" spc="9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ev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ed  </a:t>
            </a:r>
            <a:r>
              <a:rPr sz="1000" spc="68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ts  </a:t>
            </a:r>
            <a:r>
              <a:rPr sz="1000" spc="10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  </a:t>
            </a:r>
            <a:r>
              <a:rPr sz="1000" spc="10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9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y  </a:t>
            </a:r>
            <a:r>
              <a:rPr sz="1000" spc="8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1000" spc="12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000" spc="24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66" dirty="0" smtClean="0">
                <a:solidFill>
                  <a:srgbClr val="E37D1A"/>
                </a:solidFill>
                <a:latin typeface="Arial"/>
                <a:cs typeface="Arial"/>
              </a:rPr>
              <a:t> </a:t>
            </a:r>
            <a:r>
              <a:rPr sz="1000" u="sng" spc="-1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t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he</a:t>
            </a:r>
            <a:r>
              <a:rPr sz="1000" spc="0" dirty="0" smtClean="0">
                <a:solidFill>
                  <a:srgbClr val="E37D1A"/>
                </a:solidFill>
                <a:latin typeface="Arial"/>
                <a:cs typeface="Arial"/>
              </a:rPr>
              <a:t> 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Co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l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l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a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b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orat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i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v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e</a:t>
            </a:r>
            <a:r>
              <a:rPr sz="1000" u="sng" spc="-52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u="sng" spc="-24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B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u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s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i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n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e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s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s</a:t>
            </a:r>
            <a:r>
              <a:rPr sz="1000" u="sng" spc="-36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u="sng" spc="-228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E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x</a:t>
            </a:r>
            <a:r>
              <a:rPr sz="1000" u="sng" spc="-9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u="sng" spc="-1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p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eri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e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nc</a:t>
            </a:r>
            <a:r>
              <a:rPr sz="1000" u="sng" spc="-3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e™</a:t>
            </a:r>
            <a:r>
              <a:rPr sz="1000" u="sng" spc="-18" dirty="0" smtClean="0">
                <a:solidFill>
                  <a:srgbClr val="E37D1A"/>
                </a:solidFill>
                <a:latin typeface="Arial"/>
                <a:cs typeface="Arial"/>
                <a:hlinkClick r:id="rId13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,</a:t>
            </a:r>
            <a:r>
              <a:rPr sz="1000" spc="4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28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dra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28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000" spc="3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R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i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g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h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t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s</a:t>
            </a:r>
            <a:r>
              <a:rPr sz="1000" u="sng" spc="0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h</a:t>
            </a:r>
            <a:r>
              <a:rPr sz="1000" u="sng" spc="-4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o</a:t>
            </a:r>
            <a:r>
              <a:rPr sz="1000" u="sng" spc="4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r</a:t>
            </a:r>
            <a:r>
              <a:rPr sz="1000" u="sng" spc="-9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e</a:t>
            </a:r>
            <a:r>
              <a:rPr sz="975" u="sng" spc="0" baseline="26758" dirty="0" smtClean="0">
                <a:solidFill>
                  <a:srgbClr val="E37D1A"/>
                </a:solidFill>
                <a:latin typeface="Arial"/>
                <a:cs typeface="Arial"/>
                <a:hlinkClick r:id="rId14"/>
              </a:rPr>
              <a:t>®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  <a:hlinkClick r:id="rId14"/>
              </a:rPr>
              <a:t>,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5580" y="5293731"/>
            <a:ext cx="2673771" cy="3809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9019">
              <a:lnSpc>
                <a:spcPts val="1120"/>
              </a:lnSpc>
              <a:spcBef>
                <a:spcPts val="55"/>
              </a:spcBef>
            </a:pP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sz="1000" spc="-1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orl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-9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de d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eliv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ery</a:t>
            </a:r>
            <a:r>
              <a:rPr sz="1000" spc="-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96"/>
              </a:spcBef>
            </a:pP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Lea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5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37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abou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39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-2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8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u="heavy" spc="14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www</a:t>
            </a:r>
            <a:r>
              <a:rPr sz="1000" b="1" u="heavy" spc="0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.</a:t>
            </a:r>
            <a:r>
              <a:rPr sz="1000" b="1" u="heavy" spc="-4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c</a:t>
            </a:r>
            <a:r>
              <a:rPr sz="1000" b="1" u="heavy" spc="-14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a</a:t>
            </a:r>
            <a:r>
              <a:rPr sz="1000" b="1" u="heavy" spc="0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p</a:t>
            </a:r>
            <a:r>
              <a:rPr sz="1000" b="1" u="heavy" spc="4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g</a:t>
            </a:r>
            <a:r>
              <a:rPr sz="1000" b="1" u="heavy" spc="-4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e</a:t>
            </a:r>
            <a:r>
              <a:rPr sz="1000" b="1" u="heavy" spc="0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mini.</a:t>
            </a:r>
            <a:r>
              <a:rPr sz="1000" b="1" u="heavy" spc="-4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c</a:t>
            </a:r>
            <a:r>
              <a:rPr sz="1000" b="1" u="heavy" spc="0" dirty="0" smtClean="0">
                <a:solidFill>
                  <a:srgbClr val="E37D1A"/>
                </a:solidFill>
                <a:latin typeface="Arial"/>
                <a:cs typeface="Arial"/>
                <a:hlinkClick r:id="rId15"/>
              </a:rPr>
              <a:t>om</a:t>
            </a:r>
            <a:r>
              <a:rPr sz="1000" spc="0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30593" y="5527462"/>
            <a:ext cx="2567934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9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w</a:t>
            </a:r>
            <a:r>
              <a:rPr sz="2000" b="1" spc="0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w</a:t>
            </a:r>
            <a:r>
              <a:rPr sz="2000" b="1" spc="-79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w</a:t>
            </a:r>
            <a:r>
              <a:rPr sz="2000" b="1" spc="0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.capg</a:t>
            </a:r>
            <a:r>
              <a:rPr sz="2000" b="1" spc="-9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e</a:t>
            </a:r>
            <a:r>
              <a:rPr sz="2000" b="1" spc="0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m</a:t>
            </a:r>
            <a:r>
              <a:rPr sz="2000" b="1" spc="-9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i</a:t>
            </a:r>
            <a:r>
              <a:rPr sz="2000" b="1" spc="0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ni</a:t>
            </a:r>
            <a:r>
              <a:rPr sz="2000" b="1" spc="-9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.</a:t>
            </a:r>
            <a:r>
              <a:rPr sz="2000" b="1" spc="0" dirty="0" smtClean="0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com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05599" y="6312207"/>
            <a:ext cx="2395277" cy="3271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700" spc="-1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700" spc="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d in</a:t>
            </a:r>
            <a:r>
              <a:rPr sz="7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pre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700" spc="16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 propr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700" spc="9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y.</a:t>
            </a:r>
            <a:endParaRPr sz="700">
              <a:latin typeface="Arial"/>
              <a:cs typeface="Arial"/>
            </a:endParaRPr>
          </a:p>
          <a:p>
            <a:pPr marL="328168" marR="10696" indent="120396">
              <a:lnSpc>
                <a:spcPts val="804"/>
              </a:lnSpc>
              <a:spcBef>
                <a:spcPts val="35"/>
              </a:spcBef>
            </a:pP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201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700" spc="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r>
              <a:rPr sz="7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sz="700" spc="1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. Ri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hore</a:t>
            </a:r>
            <a:r>
              <a:rPr sz="675" spc="0" baseline="25767" dirty="0" smtClean="0">
                <a:solidFill>
                  <a:srgbClr val="FFFFFF"/>
                </a:solidFill>
                <a:latin typeface="Arial"/>
                <a:cs typeface="Arial"/>
              </a:rPr>
              <a:t>®</a:t>
            </a:r>
            <a:r>
              <a:rPr sz="675" spc="64" baseline="25767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700" spc="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rade</a:t>
            </a:r>
            <a:r>
              <a:rPr sz="700" spc="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700" spc="23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sz="7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700" spc="1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FFFFFF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FFFFFF"/>
                </a:solidFill>
                <a:latin typeface="Arial"/>
                <a:cs typeface="Arial"/>
              </a:rPr>
              <a:t>ini.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23894" y="482362"/>
            <a:ext cx="2630034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Introduction</a:t>
            </a:r>
            <a:r>
              <a:rPr sz="2000" b="1" spc="-3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to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BTEQ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0116" y="1313616"/>
            <a:ext cx="8722258" cy="12296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8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core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ma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uti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ity of</a:t>
            </a:r>
            <a:r>
              <a:rPr sz="18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18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ta is B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EQ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, </a:t>
            </a:r>
            <a:r>
              <a:rPr sz="1800" spc="-4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800" spc="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sta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ds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for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tch/Bas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8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18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endParaRPr sz="1800">
              <a:latin typeface="Arial"/>
              <a:cs typeface="Arial"/>
            </a:endParaRPr>
          </a:p>
          <a:p>
            <a:pPr marL="241300" marR="260442">
              <a:lnSpc>
                <a:spcPct val="100041"/>
              </a:lnSpc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Qu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800" spc="-154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is a c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mma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–b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sed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uti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ity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su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mitting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SQL</a:t>
            </a:r>
            <a:r>
              <a:rPr sz="1800" spc="-6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sts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to 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8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18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ta d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12700" marR="34290">
              <a:lnSpc>
                <a:spcPct val="95825"/>
              </a:lnSpc>
              <a:spcBef>
                <a:spcPts val="1201"/>
              </a:spcBef>
            </a:pPr>
            <a:r>
              <a:rPr sz="18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Cha</a:t>
            </a:r>
            <a:r>
              <a:rPr sz="1800" b="1" u="heavy" spc="-9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8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b="1" u="heavy" spc="-9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8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te</a:t>
            </a:r>
            <a:r>
              <a:rPr sz="1800" b="1" u="heavy" spc="-9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8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istic</a:t>
            </a:r>
            <a:r>
              <a:rPr sz="1800" b="1" u="heavy" spc="-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800" b="1" u="heavy" spc="0" dirty="0" smtClean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116" y="2712642"/>
            <a:ext cx="217028" cy="22099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endParaRPr sz="1600">
              <a:latin typeface="Wingdings"/>
              <a:cs typeface="Wingdings"/>
            </a:endParaRPr>
          </a:p>
          <a:p>
            <a:pPr marL="12700" marR="287">
              <a:lnSpc>
                <a:spcPct val="92488"/>
              </a:lnSpc>
              <a:spcBef>
                <a:spcPts val="1257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endParaRPr sz="1600">
              <a:latin typeface="Wingdings"/>
              <a:cs typeface="Wingdings"/>
            </a:endParaRPr>
          </a:p>
          <a:p>
            <a:pPr marL="12700" marR="287">
              <a:lnSpc>
                <a:spcPct val="92488"/>
              </a:lnSpc>
              <a:spcBef>
                <a:spcPts val="1344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1347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endParaRPr sz="1600">
              <a:latin typeface="Wingdings"/>
              <a:cs typeface="Wingdings"/>
            </a:endParaRPr>
          </a:p>
          <a:p>
            <a:pPr marL="12700" marR="287">
              <a:lnSpc>
                <a:spcPct val="92488"/>
              </a:lnSpc>
              <a:spcBef>
                <a:spcPts val="1344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endParaRPr sz="1600">
              <a:latin typeface="Wingdings"/>
              <a:cs typeface="Wingdings"/>
            </a:endParaRPr>
          </a:p>
          <a:p>
            <a:pPr marL="12700" marR="287">
              <a:lnSpc>
                <a:spcPct val="92488"/>
              </a:lnSpc>
              <a:spcBef>
                <a:spcPts val="1344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8716" y="2712566"/>
            <a:ext cx="8570339" cy="33989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349">
              <a:lnSpc>
                <a:spcPts val="1735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BTEQ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(Bas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600" spc="-7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18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adata</a:t>
            </a:r>
            <a:r>
              <a:rPr sz="16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9" dirty="0" smtClean="0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ue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-1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)</a:t>
            </a:r>
            <a:r>
              <a:rPr sz="1600" spc="1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ope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ates</a:t>
            </a:r>
            <a:r>
              <a:rPr sz="1600" spc="-4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600" spc="-1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either</a:t>
            </a:r>
            <a:r>
              <a:rPr sz="16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 Bat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600" spc="-4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Inte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act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6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mode.</a:t>
            </a:r>
            <a:endParaRPr sz="1600">
              <a:latin typeface="Arial"/>
              <a:cs typeface="Arial"/>
            </a:endParaRPr>
          </a:p>
          <a:p>
            <a:pPr marL="12700" marR="22349">
              <a:lnSpc>
                <a:spcPct val="95825"/>
              </a:lnSpc>
              <a:spcBef>
                <a:spcPts val="1193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BTEQ</a:t>
            </a:r>
            <a:r>
              <a:rPr sz="1600" spc="-4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uns</a:t>
            </a:r>
            <a:r>
              <a:rPr sz="1600" spc="-1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600" spc="-1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ery</a:t>
            </a:r>
            <a:r>
              <a:rPr sz="1600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upported</a:t>
            </a:r>
            <a:r>
              <a:rPr sz="1600" spc="-6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atform.</a:t>
            </a:r>
            <a:endParaRPr sz="1600">
              <a:latin typeface="Arial"/>
              <a:cs typeface="Arial"/>
            </a:endParaRPr>
          </a:p>
          <a:p>
            <a:pPr marL="12700" marR="22349">
              <a:lnSpc>
                <a:spcPct val="95825"/>
              </a:lnSpc>
              <a:spcBef>
                <a:spcPts val="1280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BTEQ</a:t>
            </a:r>
            <a:r>
              <a:rPr sz="1600" spc="-4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has</a:t>
            </a:r>
            <a:r>
              <a:rPr sz="1600" spc="-2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-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ab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ili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ty</a:t>
            </a:r>
            <a:r>
              <a:rPr sz="1600" spc="-5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for</a:t>
            </a:r>
            <a:r>
              <a:rPr sz="1600" spc="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Exporting</a:t>
            </a:r>
            <a:r>
              <a:rPr sz="1600" spc="-5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sz="16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from</a:t>
            </a:r>
            <a:r>
              <a:rPr sz="1600" spc="-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databa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6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sz="1600" spc="-1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mport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sz="1600" spc="-6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sz="16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600" spc="-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databa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e.</a:t>
            </a:r>
            <a:endParaRPr sz="1600">
              <a:latin typeface="Arial"/>
              <a:cs typeface="Arial"/>
            </a:endParaRPr>
          </a:p>
          <a:p>
            <a:pPr marL="12700" marR="22349">
              <a:lnSpc>
                <a:spcPct val="95825"/>
              </a:lnSpc>
              <a:spcBef>
                <a:spcPts val="1283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BTEQ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has</a:t>
            </a:r>
            <a:r>
              <a:rPr sz="16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9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ble</a:t>
            </a:r>
            <a:r>
              <a:rPr sz="1600" spc="-4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sz="16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eas</a:t>
            </a:r>
            <a:r>
              <a:rPr sz="1600" spc="-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to-use</a:t>
            </a:r>
            <a:r>
              <a:rPr sz="1600" spc="-3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-1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rite</a:t>
            </a:r>
            <a:r>
              <a:rPr sz="1600" spc="-89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39"/>
              </a:lnSpc>
              <a:spcBef>
                <a:spcPts val="1280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Reads</a:t>
            </a:r>
            <a:r>
              <a:rPr sz="1600" spc="-4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nput</a:t>
            </a:r>
            <a:r>
              <a:rPr sz="16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sz="1600" spc="-1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sz="1600" spc="-2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mports</a:t>
            </a:r>
            <a:r>
              <a:rPr sz="1600" spc="-3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-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600" spc="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-3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18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eradata</a:t>
            </a:r>
            <a:r>
              <a:rPr sz="1600" spc="-3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databa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6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sz="1600" spc="-1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INS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25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-18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sz="1600" spc="-6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UPD</a:t>
            </a:r>
            <a:r>
              <a:rPr sz="1600" spc="-11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TEs</a:t>
            </a:r>
            <a:r>
              <a:rPr sz="1600" spc="-7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DEL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. 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39"/>
              </a:lnSpc>
              <a:spcBef>
                <a:spcPts val="1280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Exports</a:t>
            </a:r>
            <a:r>
              <a:rPr sz="1600" spc="-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data</a:t>
            </a:r>
            <a:r>
              <a:rPr sz="1600" spc="-3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600" spc="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cli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ent</a:t>
            </a:r>
            <a:r>
              <a:rPr sz="1600" spc="-4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-1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tem</a:t>
            </a:r>
            <a:r>
              <a:rPr sz="16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from</a:t>
            </a:r>
            <a:r>
              <a:rPr sz="1600" spc="-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-3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18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eradata</a:t>
            </a:r>
            <a:r>
              <a:rPr sz="1600" spc="-3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databa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e:</a:t>
            </a:r>
            <a:endParaRPr sz="1600">
              <a:latin typeface="Arial"/>
              <a:cs typeface="Arial"/>
            </a:endParaRPr>
          </a:p>
          <a:p>
            <a:pPr marL="742696" marR="22349">
              <a:lnSpc>
                <a:spcPct val="95825"/>
              </a:lnSpc>
              <a:spcBef>
                <a:spcPts val="1315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As</a:t>
            </a:r>
            <a:r>
              <a:rPr sz="1600" spc="-1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di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pla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able</a:t>
            </a:r>
            <a:r>
              <a:rPr sz="1600" spc="-8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ha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acters</a:t>
            </a:r>
            <a:r>
              <a:rPr sz="1600" spc="-5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uitab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6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for</a:t>
            </a:r>
            <a:r>
              <a:rPr sz="1600" spc="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ts,</a:t>
            </a:r>
            <a:r>
              <a:rPr sz="1600" spc="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endParaRPr sz="1600">
              <a:latin typeface="Arial"/>
              <a:cs typeface="Arial"/>
            </a:endParaRPr>
          </a:p>
          <a:p>
            <a:pPr marL="12700" marR="3122645" indent="740664">
              <a:lnSpc>
                <a:spcPct val="161458"/>
              </a:lnSpc>
              <a:spcBef>
                <a:spcPts val="468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1600" spc="-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nat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iv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4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ho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-1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format,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tab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6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for</a:t>
            </a:r>
            <a:r>
              <a:rPr sz="1600" spc="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other</a:t>
            </a:r>
            <a:r>
              <a:rPr sz="1600" spc="-2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app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lic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. BTEQ</a:t>
            </a:r>
            <a:r>
              <a:rPr sz="1600" spc="-4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does</a:t>
            </a:r>
            <a:r>
              <a:rPr sz="16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600" spc="-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repo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ng.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0116" y="5883469"/>
            <a:ext cx="21674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sz="1600" spc="0" dirty="0" smtClean="0">
                <a:solidFill>
                  <a:srgbClr val="0097C6"/>
                </a:solidFill>
                <a:latin typeface="Wingdings"/>
                <a:cs typeface="Wingdings"/>
              </a:rPr>
              <a:t>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19678" y="482362"/>
            <a:ext cx="3037502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Supp</a:t>
            </a:r>
            <a:r>
              <a:rPr sz="2000" b="1" spc="-4" dirty="0" smtClean="0">
                <a:solidFill>
                  <a:srgbClr val="0097C6"/>
                </a:solidFill>
                <a:latin typeface="Arial"/>
                <a:cs typeface="Arial"/>
              </a:rPr>
              <a:t>o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rting</a:t>
            </a:r>
            <a:r>
              <a:rPr sz="2000" b="1" spc="-24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En</a:t>
            </a:r>
            <a:r>
              <a:rPr sz="2000" b="1" spc="-29" dirty="0" smtClean="0">
                <a:solidFill>
                  <a:srgbClr val="0097C6"/>
                </a:solidFill>
                <a:latin typeface="Arial"/>
                <a:cs typeface="Arial"/>
              </a:rPr>
              <a:t>v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iron</a:t>
            </a:r>
            <a:r>
              <a:rPr sz="2000" b="1" spc="-9" dirty="0" smtClean="0">
                <a:solidFill>
                  <a:srgbClr val="0097C6"/>
                </a:solidFill>
                <a:latin typeface="Arial"/>
                <a:cs typeface="Arial"/>
              </a:rPr>
              <a:t>m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2140" y="1289740"/>
            <a:ext cx="6685889" cy="2755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8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Fast E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rt</a:t>
            </a:r>
            <a:r>
              <a:rPr sz="1800" spc="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uti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ity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is su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rted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eit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 mai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frame</a:t>
            </a:r>
            <a:endParaRPr sz="1800">
              <a:latin typeface="Arial"/>
              <a:cs typeface="Arial"/>
            </a:endParaRPr>
          </a:p>
          <a:p>
            <a:pPr marL="12700" marR="34290">
              <a:lnSpc>
                <a:spcPct val="95825"/>
              </a:lnSpc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attac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800" spc="-1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stem(L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N)</a:t>
            </a:r>
            <a:endParaRPr sz="1800">
              <a:latin typeface="Arial"/>
              <a:cs typeface="Arial"/>
            </a:endParaRPr>
          </a:p>
          <a:p>
            <a:pPr marL="12700" marR="34290">
              <a:lnSpc>
                <a:spcPct val="95825"/>
              </a:lnSpc>
              <a:spcBef>
                <a:spcPts val="90"/>
              </a:spcBef>
            </a:pP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AN e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vi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ron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uppo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rts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-3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800" spc="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Op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ti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800" spc="-25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ste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s:</a:t>
            </a:r>
            <a:endParaRPr sz="1800">
              <a:latin typeface="Arial"/>
              <a:cs typeface="Arial"/>
            </a:endParaRPr>
          </a:p>
          <a:p>
            <a:pPr marL="2271046" marR="2869016" algn="ctr">
              <a:lnSpc>
                <a:spcPct val="95825"/>
              </a:lnSpc>
              <a:spcBef>
                <a:spcPts val="85"/>
              </a:spcBef>
            </a:pPr>
            <a:r>
              <a:rPr sz="1600" spc="9" dirty="0" smtClean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UNIX</a:t>
            </a:r>
            <a:r>
              <a:rPr sz="1600" spc="-5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RAS</a:t>
            </a:r>
            <a:endParaRPr sz="1600">
              <a:latin typeface="Arial"/>
              <a:cs typeface="Arial"/>
            </a:endParaRPr>
          </a:p>
          <a:p>
            <a:pPr marL="2271046" marR="2869065" algn="ctr">
              <a:lnSpc>
                <a:spcPct val="95825"/>
              </a:lnSpc>
              <a:spcBef>
                <a:spcPts val="80"/>
              </a:spcBef>
            </a:pPr>
            <a:r>
              <a:rPr sz="1600" spc="9" dirty="0" smtClean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Wi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ndo</a:t>
            </a:r>
            <a:r>
              <a:rPr sz="1600" spc="-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-8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2000</a:t>
            </a:r>
            <a:endParaRPr sz="1600">
              <a:latin typeface="Arial"/>
              <a:cs typeface="Arial"/>
            </a:endParaRPr>
          </a:p>
          <a:p>
            <a:pPr marL="2271046" marR="3094458" algn="ctr">
              <a:lnSpc>
                <a:spcPct val="95825"/>
              </a:lnSpc>
              <a:spcBef>
                <a:spcPts val="80"/>
              </a:spcBef>
            </a:pPr>
            <a:r>
              <a:rPr sz="1600" spc="9" dirty="0" smtClean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Wi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ndo</a:t>
            </a:r>
            <a:r>
              <a:rPr sz="1600" spc="-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-8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95</a:t>
            </a:r>
            <a:endParaRPr sz="1600">
              <a:latin typeface="Arial"/>
              <a:cs typeface="Arial"/>
            </a:endParaRPr>
          </a:p>
          <a:p>
            <a:pPr marL="2271046" marR="3049663" algn="ctr">
              <a:lnSpc>
                <a:spcPct val="95825"/>
              </a:lnSpc>
              <a:spcBef>
                <a:spcPts val="80"/>
              </a:spcBef>
            </a:pPr>
            <a:r>
              <a:rPr sz="1600" spc="9" dirty="0" smtClean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Wi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ndo</a:t>
            </a:r>
            <a:r>
              <a:rPr sz="1600" spc="-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-8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NT</a:t>
            </a:r>
            <a:endParaRPr sz="1600">
              <a:latin typeface="Arial"/>
              <a:cs typeface="Arial"/>
            </a:endParaRPr>
          </a:p>
          <a:p>
            <a:pPr marL="2271046" marR="3027151" algn="ctr">
              <a:lnSpc>
                <a:spcPct val="95825"/>
              </a:lnSpc>
              <a:spcBef>
                <a:spcPts val="80"/>
              </a:spcBef>
            </a:pPr>
            <a:r>
              <a:rPr sz="1600" spc="9" dirty="0" smtClean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UNIX</a:t>
            </a:r>
            <a:r>
              <a:rPr sz="1600" spc="-5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UX</a:t>
            </a:r>
            <a:endParaRPr sz="1600">
              <a:latin typeface="Arial"/>
              <a:cs typeface="Arial"/>
            </a:endParaRPr>
          </a:p>
          <a:p>
            <a:pPr marL="2271046" marR="3870363" algn="ctr">
              <a:lnSpc>
                <a:spcPct val="95825"/>
              </a:lnSpc>
              <a:spcBef>
                <a:spcPts val="80"/>
              </a:spcBef>
            </a:pPr>
            <a:r>
              <a:rPr sz="1600" spc="9" dirty="0" smtClean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AIX</a:t>
            </a:r>
            <a:endParaRPr sz="1600">
              <a:latin typeface="Arial"/>
              <a:cs typeface="Arial"/>
            </a:endParaRPr>
          </a:p>
          <a:p>
            <a:pPr marL="2271046" marR="2838458" algn="ctr">
              <a:lnSpc>
                <a:spcPct val="95825"/>
              </a:lnSpc>
              <a:spcBef>
                <a:spcPts val="80"/>
              </a:spcBef>
            </a:pPr>
            <a:r>
              <a:rPr sz="1600" spc="9" dirty="0" smtClean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So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aris</a:t>
            </a:r>
            <a:r>
              <a:rPr sz="1600" spc="-7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-11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ARC</a:t>
            </a:r>
            <a:endParaRPr sz="1600">
              <a:latin typeface="Arial"/>
              <a:cs typeface="Arial"/>
            </a:endParaRPr>
          </a:p>
          <a:p>
            <a:pPr marL="2271046" marR="3139253" algn="ctr">
              <a:lnSpc>
                <a:spcPct val="95825"/>
              </a:lnSpc>
              <a:spcBef>
                <a:spcPts val="80"/>
              </a:spcBef>
            </a:pPr>
            <a:r>
              <a:rPr sz="1600" spc="9" dirty="0" smtClean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So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aris</a:t>
            </a:r>
            <a:r>
              <a:rPr sz="1600" spc="-7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Intel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03033" y="1289740"/>
            <a:ext cx="26291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69809" y="1289740"/>
            <a:ext cx="31320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86877" y="1289740"/>
            <a:ext cx="85407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et</a:t>
            </a:r>
            <a:r>
              <a:rPr sz="1800" spc="-3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ork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2140" y="4064055"/>
            <a:ext cx="4932070" cy="10176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8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Ma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nfr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me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(C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-6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ac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) e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vir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nm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nt</a:t>
            </a:r>
            <a:endParaRPr sz="1800">
              <a:latin typeface="Arial"/>
              <a:cs typeface="Arial"/>
            </a:endParaRPr>
          </a:p>
          <a:p>
            <a:pPr marL="12700" marR="34289">
              <a:lnSpc>
                <a:spcPct val="95825"/>
              </a:lnSpc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800" spc="-25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stems:</a:t>
            </a:r>
            <a:endParaRPr sz="1800">
              <a:latin typeface="Arial"/>
              <a:cs typeface="Arial"/>
            </a:endParaRPr>
          </a:p>
          <a:p>
            <a:pPr marL="2271046" marR="2003086" algn="ctr">
              <a:lnSpc>
                <a:spcPct val="95825"/>
              </a:lnSpc>
              <a:spcBef>
                <a:spcPts val="85"/>
              </a:spcBef>
            </a:pPr>
            <a:r>
              <a:rPr sz="1600" spc="9" dirty="0" smtClean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MVS</a:t>
            </a:r>
            <a:endParaRPr sz="1600">
              <a:latin typeface="Arial"/>
              <a:cs typeface="Arial"/>
            </a:endParaRPr>
          </a:p>
          <a:p>
            <a:pPr marL="2271046" marR="2138364" algn="ctr">
              <a:lnSpc>
                <a:spcPct val="95825"/>
              </a:lnSpc>
              <a:spcBef>
                <a:spcPts val="80"/>
              </a:spcBef>
            </a:pPr>
            <a:r>
              <a:rPr sz="1600" spc="9" dirty="0" smtClean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VM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51271" y="4064055"/>
            <a:ext cx="226316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su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rts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 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lo</a:t>
            </a:r>
            <a:r>
              <a:rPr sz="1800" spc="-3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22869" y="4064055"/>
            <a:ext cx="106164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Op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rati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40" y="5100756"/>
            <a:ext cx="8351697" cy="52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CA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N:</a:t>
            </a:r>
            <a:r>
              <a:rPr sz="1800" spc="-5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800" spc="-4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18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ta RD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MS </a:t>
            </a:r>
            <a:r>
              <a:rPr sz="1800" spc="-3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ill</a:t>
            </a:r>
            <a:r>
              <a:rPr sz="1800" spc="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ly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su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rt</a:t>
            </a:r>
            <a:r>
              <a:rPr sz="1800" spc="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 m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im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of 15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simu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us</a:t>
            </a:r>
            <a:endParaRPr sz="1800">
              <a:latin typeface="Arial"/>
              <a:cs typeface="Arial"/>
            </a:endParaRPr>
          </a:p>
          <a:p>
            <a:pPr marL="12700" marR="34290">
              <a:lnSpc>
                <a:spcPct val="95825"/>
              </a:lnSpc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FastL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, M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lti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d,</a:t>
            </a:r>
            <a:r>
              <a:rPr sz="1800" spc="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or FastE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rt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uti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ity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j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bs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5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09800" y="3657600"/>
            <a:ext cx="5429250" cy="2667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301744" y="482362"/>
            <a:ext cx="147440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sz="2000" b="1" spc="-25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of</a:t>
            </a:r>
            <a:r>
              <a:rPr sz="2000" b="1" spc="-4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eq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3540" y="1293130"/>
            <a:ext cx="7664217" cy="19887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3811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eq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2000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ed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either</a:t>
            </a:r>
            <a:r>
              <a:rPr sz="20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batch</a:t>
            </a:r>
            <a:r>
              <a:rPr sz="2000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intera</a:t>
            </a:r>
            <a:r>
              <a:rPr sz="2000" spc="9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ti</a:t>
            </a:r>
            <a:r>
              <a:rPr sz="2000" spc="-9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environme</a:t>
            </a:r>
            <a:r>
              <a:rPr sz="2000" spc="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2000" spc="0" dirty="0" smtClean="0">
                <a:solidFill>
                  <a:srgbClr val="253046"/>
                </a:solidFill>
                <a:latin typeface="Arial"/>
                <a:cs typeface="Arial"/>
              </a:rPr>
              <a:t>t.</a:t>
            </a:r>
            <a:endParaRPr sz="2000">
              <a:latin typeface="Arial"/>
              <a:cs typeface="Arial"/>
            </a:endParaRPr>
          </a:p>
          <a:p>
            <a:pPr marL="12700" marR="43811">
              <a:lnSpc>
                <a:spcPct val="95825"/>
              </a:lnSpc>
            </a:pPr>
            <a:r>
              <a:rPr sz="2000" spc="0" dirty="0" smtClean="0">
                <a:solidFill>
                  <a:srgbClr val="253046"/>
                </a:solidFill>
                <a:latin typeface="Wingdings"/>
                <a:cs typeface="Wingdings"/>
              </a:rPr>
              <a:t></a:t>
            </a:r>
            <a:r>
              <a:rPr sz="2000" spc="39" dirty="0" smtClean="0">
                <a:solidFill>
                  <a:srgbClr val="253046"/>
                </a:solidFill>
                <a:latin typeface="Times New Roman"/>
                <a:cs typeface="Times New Roman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Interac</a:t>
            </a:r>
            <a:r>
              <a:rPr sz="2000" b="1" spc="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2000" b="1" spc="-29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b="1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Mode: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95"/>
              </a:spcBef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Inter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ctive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us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rs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can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su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mit S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-7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rec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ive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800" spc="-25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sz="1800" spc="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set on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scre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n.</a:t>
            </a:r>
            <a:endParaRPr sz="1800">
              <a:latin typeface="Arial"/>
              <a:cs typeface="Arial"/>
            </a:endParaRPr>
          </a:p>
          <a:p>
            <a:pPr marL="12700" marR="43811">
              <a:lnSpc>
                <a:spcPct val="95825"/>
              </a:lnSpc>
              <a:spcBef>
                <a:spcPts val="95"/>
              </a:spcBef>
            </a:pP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Steps</a:t>
            </a:r>
            <a:r>
              <a:rPr sz="2000" b="1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2000" b="1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foll</a:t>
            </a:r>
            <a:r>
              <a:rPr sz="2000" b="1" spc="-1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2000" b="1" spc="3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12700" marR="43811">
              <a:lnSpc>
                <a:spcPct val="95825"/>
              </a:lnSpc>
              <a:spcBef>
                <a:spcPts val="95"/>
              </a:spcBef>
            </a:pPr>
            <a:r>
              <a:rPr sz="1800" spc="0" dirty="0" smtClean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Use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 </a:t>
            </a:r>
            <a:r>
              <a:rPr sz="1800" spc="-3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ord</a:t>
            </a:r>
            <a:r>
              <a:rPr sz="1800" spc="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bt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q.</a:t>
            </a:r>
            <a:endParaRPr sz="1800">
              <a:latin typeface="Arial"/>
              <a:cs typeface="Arial"/>
            </a:endParaRPr>
          </a:p>
          <a:p>
            <a:pPr marL="12700" marR="43811">
              <a:lnSpc>
                <a:spcPct val="95825"/>
              </a:lnSpc>
              <a:spcBef>
                <a:spcPts val="90"/>
              </a:spcBef>
            </a:pPr>
            <a:r>
              <a:rPr sz="1800" spc="0" dirty="0" smtClean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y g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vi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800" spc="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 h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/us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 id.</a:t>
            </a:r>
            <a:endParaRPr sz="1800">
              <a:latin typeface="Arial"/>
              <a:cs typeface="Arial"/>
            </a:endParaRPr>
          </a:p>
          <a:p>
            <a:pPr marL="12700" marR="43811">
              <a:lnSpc>
                <a:spcPct val="95825"/>
              </a:lnSpc>
              <a:spcBef>
                <a:spcPts val="90"/>
              </a:spcBef>
            </a:pPr>
            <a:r>
              <a:rPr sz="1800" spc="-4" dirty="0" smtClean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Give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corr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ct p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ss</a:t>
            </a:r>
            <a:r>
              <a:rPr sz="1800" spc="-4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for th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 u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se</a:t>
            </a:r>
            <a:r>
              <a:rPr sz="1800" spc="-9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75197" y="3314985"/>
            <a:ext cx="1096975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 res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1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4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40" y="3376731"/>
            <a:ext cx="1583169" cy="2540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Af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sz="1800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co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2843" y="3376731"/>
            <a:ext cx="1214120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 sessi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91967" y="3376731"/>
            <a:ext cx="1708124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use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06010" y="3376731"/>
            <a:ext cx="630275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41289" y="3376731"/>
            <a:ext cx="629361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6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66901" y="3581400"/>
            <a:ext cx="7172325" cy="274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01744" y="520462"/>
            <a:ext cx="147440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U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e</a:t>
            </a:r>
            <a:r>
              <a:rPr sz="2000" b="1" spc="-25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of</a:t>
            </a:r>
            <a:r>
              <a:rPr sz="2000" b="1" spc="-4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B</a:t>
            </a:r>
            <a:r>
              <a:rPr sz="2000" b="1" spc="9" dirty="0" smtClean="0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eq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540" y="1216930"/>
            <a:ext cx="9091593" cy="7703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1280" marR="35049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20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b="1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2000" b="1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Mode: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ers</a:t>
            </a:r>
            <a:r>
              <a:rPr sz="1600" spc="-4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sz="1600" spc="-2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ubm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-3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BTEQ</a:t>
            </a:r>
            <a:r>
              <a:rPr sz="1600" spc="-3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j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obs</a:t>
            </a:r>
            <a:r>
              <a:rPr sz="16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from</a:t>
            </a:r>
            <a:r>
              <a:rPr sz="1600" spc="-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bat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6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sc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ript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sz="1600" spc="-4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ha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600" spc="-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cki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sz="1600" spc="-8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sz="1600" spc="-1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ond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onal</a:t>
            </a:r>
            <a:r>
              <a:rPr sz="1600" spc="-9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og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,</a:t>
            </a:r>
            <a:r>
              <a:rPr sz="1600" spc="-4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sz="1600" spc="-2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ow</a:t>
            </a:r>
            <a:endParaRPr sz="1600">
              <a:latin typeface="Arial"/>
              <a:cs typeface="Arial"/>
            </a:endParaRPr>
          </a:p>
          <a:p>
            <a:pPr marL="12700" marR="35049">
              <a:lnSpc>
                <a:spcPct val="95825"/>
              </a:lnSpc>
              <a:spcBef>
                <a:spcPts val="80"/>
              </a:spcBef>
            </a:pP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for</a:t>
            </a:r>
            <a:r>
              <a:rPr sz="1600" spc="-1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-1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sz="1600" spc="-1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6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sz="1600" spc="-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done</a:t>
            </a:r>
            <a:r>
              <a:rPr sz="1600" spc="-3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1600" spc="-1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-1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bac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600" spc="-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ound.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540" y="2314591"/>
            <a:ext cx="4116616" cy="10141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4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20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subm</a:t>
            </a:r>
            <a:r>
              <a:rPr sz="2000" b="1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b="1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a </a:t>
            </a:r>
            <a:r>
              <a:rPr sz="2000" b="1" spc="-9" dirty="0" smtClean="0">
                <a:solidFill>
                  <a:srgbClr val="253046"/>
                </a:solidFill>
                <a:latin typeface="Arial"/>
                <a:cs typeface="Arial"/>
              </a:rPr>
              <a:t>j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ob </a:t>
            </a:r>
            <a:r>
              <a:rPr sz="2000" b="1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20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2000" b="1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b="1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20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mo</a:t>
            </a:r>
            <a:r>
              <a:rPr sz="2000" b="1" spc="-4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b="1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do</a:t>
            </a:r>
            <a:endParaRPr sz="2000">
              <a:latin typeface="Arial"/>
              <a:cs typeface="Arial"/>
            </a:endParaRPr>
          </a:p>
          <a:p>
            <a:pPr marL="12700" marR="38176">
              <a:lnSpc>
                <a:spcPct val="95825"/>
              </a:lnSpc>
            </a:pPr>
            <a:r>
              <a:rPr sz="1600" spc="4" dirty="0" smtClean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k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6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BTEQ</a:t>
            </a:r>
            <a:endParaRPr sz="1600">
              <a:latin typeface="Arial"/>
              <a:cs typeface="Arial"/>
            </a:endParaRPr>
          </a:p>
          <a:p>
            <a:pPr marL="12700" marR="38176">
              <a:lnSpc>
                <a:spcPct val="95825"/>
              </a:lnSpc>
              <a:spcBef>
                <a:spcPts val="80"/>
              </a:spcBef>
            </a:pPr>
            <a:r>
              <a:rPr sz="1600" spc="4" dirty="0" smtClean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sz="1600" spc="-8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-1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pe</a:t>
            </a:r>
            <a:r>
              <a:rPr sz="1600" spc="-3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600" spc="-1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-2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nput</a:t>
            </a:r>
            <a:r>
              <a:rPr sz="16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3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name</a:t>
            </a:r>
            <a:endParaRPr sz="1600">
              <a:latin typeface="Arial"/>
              <a:cs typeface="Arial"/>
            </a:endParaRPr>
          </a:p>
          <a:p>
            <a:pPr marL="12700" marR="38176">
              <a:lnSpc>
                <a:spcPct val="95825"/>
              </a:lnSpc>
              <a:spcBef>
                <a:spcPts val="80"/>
              </a:spcBef>
            </a:pPr>
            <a:r>
              <a:rPr sz="1600" spc="4" dirty="0" smtClean="0">
                <a:solidFill>
                  <a:srgbClr val="253046"/>
                </a:solidFill>
                <a:latin typeface="Wingdings"/>
                <a:cs typeface="Wingdings"/>
              </a:rPr>
              <a:t></a:t>
            </a:r>
            <a:r>
              <a:rPr sz="1600" spc="-8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600" spc="-19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pe</a:t>
            </a:r>
            <a:r>
              <a:rPr sz="1600" spc="-3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600" spc="-1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600" spc="-2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600" spc="-6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r>
              <a:rPr sz="1600" spc="-1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output</a:t>
            </a:r>
            <a:r>
              <a:rPr sz="16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600" spc="4" dirty="0" smtClean="0">
                <a:solidFill>
                  <a:srgbClr val="253046"/>
                </a:solidFill>
                <a:latin typeface="Arial"/>
                <a:cs typeface="Arial"/>
              </a:rPr>
              <a:t>il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600" spc="-3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53046"/>
                </a:solidFill>
                <a:latin typeface="Arial"/>
                <a:cs typeface="Arial"/>
              </a:rPr>
              <a:t>name.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07333" y="2314591"/>
            <a:ext cx="445338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7557" y="2314591"/>
            <a:ext cx="126739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foll</a:t>
            </a:r>
            <a:r>
              <a:rPr sz="2000" b="1" spc="-1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2000" b="1" spc="3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ing: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7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928110" y="482362"/>
            <a:ext cx="222154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sz="2000" b="1" spc="-109" dirty="0" smtClean="0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ransa</a:t>
            </a:r>
            <a:r>
              <a:rPr sz="2000" b="1" spc="4" dirty="0" smtClean="0">
                <a:solidFill>
                  <a:srgbClr val="0097C6"/>
                </a:solidFill>
                <a:latin typeface="Arial"/>
                <a:cs typeface="Arial"/>
              </a:rPr>
              <a:t>c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tion</a:t>
            </a:r>
            <a:r>
              <a:rPr sz="2000" b="1" spc="-4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0097C6"/>
                </a:solidFill>
                <a:latin typeface="Arial"/>
                <a:cs typeface="Arial"/>
              </a:rPr>
              <a:t>Mode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8340" y="1292052"/>
            <a:ext cx="3257865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1900" spc="-20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ada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900" spc="-4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-14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ks</a:t>
            </a:r>
            <a:r>
              <a:rPr sz="19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in t</a:t>
            </a:r>
            <a:r>
              <a:rPr sz="1900" spc="-9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9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de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32175" y="1869241"/>
            <a:ext cx="1843392" cy="5284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253046"/>
                </a:solidFill>
                <a:latin typeface="Wingdings"/>
                <a:cs typeface="Wingdings"/>
              </a:rPr>
              <a:t></a:t>
            </a:r>
            <a:r>
              <a:rPr sz="1800" spc="0" dirty="0" smtClean="0">
                <a:solidFill>
                  <a:srgbClr val="253046"/>
                </a:solidFill>
                <a:latin typeface="Times New Roman"/>
                <a:cs typeface="Times New Roman"/>
              </a:rPr>
              <a:t> </a:t>
            </a:r>
            <a:r>
              <a:rPr sz="1800" spc="-18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ta Mo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 marL="12700" marR="34302">
              <a:lnSpc>
                <a:spcPct val="95825"/>
              </a:lnSpc>
            </a:pPr>
            <a:r>
              <a:rPr sz="1800" spc="0" dirty="0" smtClean="0">
                <a:solidFill>
                  <a:srgbClr val="253046"/>
                </a:solidFill>
                <a:latin typeface="Wingdings"/>
                <a:cs typeface="Wingdings"/>
              </a:rPr>
              <a:t></a:t>
            </a:r>
            <a:r>
              <a:rPr sz="1800" spc="-75" dirty="0" smtClean="0">
                <a:solidFill>
                  <a:srgbClr val="253046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ANSI Mo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8340" y="2694513"/>
            <a:ext cx="6518218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Whi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900" spc="4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us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sz="1900" spc="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TEQ,</a:t>
            </a:r>
            <a:r>
              <a:rPr sz="1900" spc="23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it</a:t>
            </a:r>
            <a:r>
              <a:rPr sz="1900" spc="7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is</a:t>
            </a:r>
            <a:r>
              <a:rPr sz="1900" spc="7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po</a:t>
            </a:r>
            <a:r>
              <a:rPr sz="1900" spc="1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si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le</a:t>
            </a:r>
            <a:r>
              <a:rPr sz="1900" spc="1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900" spc="5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ve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sz="1900" spc="1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de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900" spc="5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900" spc="1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900" spc="1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sa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tion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24522" y="2694513"/>
            <a:ext cx="2255021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900" spc="1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de</a:t>
            </a:r>
            <a:r>
              <a:rPr sz="1900" spc="4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sz="1900" spc="5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900" spc="5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8340" y="2984080"/>
            <a:ext cx="8792498" cy="2664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le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v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900" spc="23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-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nce</a:t>
            </a:r>
            <a:r>
              <a:rPr sz="1900" spc="24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he</a:t>
            </a:r>
            <a:r>
              <a:rPr sz="1900" spc="26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ess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900" spc="23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is</a:t>
            </a:r>
            <a:r>
              <a:rPr sz="1900" spc="27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esta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li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900" spc="20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sz="1900" spc="27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900" spc="2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ti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e,</a:t>
            </a:r>
            <a:r>
              <a:rPr sz="1900" spc="25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it</a:t>
            </a:r>
            <a:r>
              <a:rPr sz="1900" spc="27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is</a:t>
            </a:r>
            <a:r>
              <a:rPr sz="1900" spc="26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ne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es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sa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ry</a:t>
            </a:r>
            <a:r>
              <a:rPr sz="1900" spc="19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900" spc="27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set</a:t>
            </a:r>
            <a:r>
              <a:rPr sz="1900" spc="25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8340" y="3273887"/>
            <a:ext cx="7780093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900" spc="-1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900" spc="-1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9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ssu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r>
              <a:rPr sz="1900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900" spc="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900" spc="1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900" spc="-2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on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nect</a:t>
            </a:r>
            <a:r>
              <a:rPr sz="1900" spc="1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900" spc="-5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q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ues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900" spc="-38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r>
              <a:rPr sz="19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BTEQ,</a:t>
            </a:r>
            <a:r>
              <a:rPr sz="1900" spc="-3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either</a:t>
            </a:r>
            <a:r>
              <a:rPr sz="1900" spc="-1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of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77250" y="3273887"/>
            <a:ext cx="1002052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fol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lo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900" spc="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ng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40" y="3563447"/>
            <a:ext cx="4643270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co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nds</a:t>
            </a:r>
            <a:r>
              <a:rPr sz="1900" spc="-57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can</a:t>
            </a:r>
            <a:r>
              <a:rPr sz="1900" spc="-1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be</a:t>
            </a:r>
            <a:r>
              <a:rPr sz="1900" spc="-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used</a:t>
            </a:r>
            <a:r>
              <a:rPr sz="1900" spc="-21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900" spc="-1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chan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900" spc="-22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900" spc="-12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AN</a:t>
            </a:r>
            <a:r>
              <a:rPr sz="1900" spc="-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38953" y="3563447"/>
            <a:ext cx="1276771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r>
              <a:rPr sz="1900" spc="-46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900" spc="-20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ada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26733" y="3563447"/>
            <a:ext cx="905491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(B</a:t>
            </a:r>
            <a:r>
              <a:rPr sz="1900" spc="-10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ET)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38466" y="3563447"/>
            <a:ext cx="731962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9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4432508"/>
            <a:ext cx="4060672" cy="8155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19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SET</a:t>
            </a:r>
            <a:r>
              <a:rPr sz="1800" spc="-4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SESSION</a:t>
            </a:r>
            <a:r>
              <a:rPr sz="18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RA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SAC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;</a:t>
            </a:r>
            <a:endParaRPr sz="1800">
              <a:latin typeface="Arial"/>
              <a:cs typeface="Arial"/>
            </a:endParaRPr>
          </a:p>
          <a:p>
            <a:pPr marL="12700" marR="36118">
              <a:lnSpc>
                <a:spcPct val="95825"/>
              </a:lnSpc>
            </a:pP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  <a:p>
            <a:pPr marL="12700" marR="36118">
              <a:lnSpc>
                <a:spcPct val="95825"/>
              </a:lnSpc>
              <a:spcBef>
                <a:spcPts val="90"/>
              </a:spcBef>
            </a:pP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SET</a:t>
            </a:r>
            <a:r>
              <a:rPr sz="1800" spc="-4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SESSION</a:t>
            </a:r>
            <a:r>
              <a:rPr sz="1800" spc="-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RA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SAC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-1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ANSI;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8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0"/>
            <a:ext cx="9906000" cy="6362700"/>
          </a:xfrm>
          <a:custGeom>
            <a:avLst/>
            <a:gdLst/>
            <a:ahLst/>
            <a:cxnLst/>
            <a:rect l="l" t="t" r="r" b="b"/>
            <a:pathLst>
              <a:path w="9906000" h="6362700">
                <a:moveTo>
                  <a:pt x="0" y="6362700"/>
                </a:moveTo>
                <a:lnTo>
                  <a:pt x="9906000" y="6362700"/>
                </a:lnTo>
                <a:lnTo>
                  <a:pt x="9906000" y="0"/>
                </a:lnTo>
                <a:lnTo>
                  <a:pt x="0" y="0"/>
                </a:lnTo>
                <a:lnTo>
                  <a:pt x="0" y="63627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" y="438908"/>
            <a:ext cx="9905998" cy="724683"/>
          </a:xfrm>
          <a:custGeom>
            <a:avLst/>
            <a:gdLst/>
            <a:ahLst/>
            <a:cxnLst/>
            <a:rect l="l" t="t" r="r" b="b"/>
            <a:pathLst>
              <a:path w="9905998" h="724683">
                <a:moveTo>
                  <a:pt x="457935" y="611028"/>
                </a:moveTo>
                <a:lnTo>
                  <a:pt x="447560" y="591078"/>
                </a:lnTo>
                <a:lnTo>
                  <a:pt x="434874" y="569125"/>
                </a:lnTo>
                <a:lnTo>
                  <a:pt x="419746" y="545670"/>
                </a:lnTo>
                <a:lnTo>
                  <a:pt x="402044" y="521213"/>
                </a:lnTo>
                <a:lnTo>
                  <a:pt x="381638" y="496255"/>
                </a:lnTo>
                <a:lnTo>
                  <a:pt x="358396" y="471298"/>
                </a:lnTo>
                <a:lnTo>
                  <a:pt x="332187" y="446841"/>
                </a:lnTo>
                <a:lnTo>
                  <a:pt x="302882" y="423385"/>
                </a:lnTo>
                <a:lnTo>
                  <a:pt x="270347" y="401433"/>
                </a:lnTo>
                <a:lnTo>
                  <a:pt x="234453" y="381483"/>
                </a:lnTo>
                <a:lnTo>
                  <a:pt x="195068" y="364038"/>
                </a:lnTo>
                <a:lnTo>
                  <a:pt x="152061" y="349597"/>
                </a:lnTo>
                <a:lnTo>
                  <a:pt x="105302" y="338663"/>
                </a:lnTo>
                <a:lnTo>
                  <a:pt x="54658" y="331735"/>
                </a:lnTo>
                <a:lnTo>
                  <a:pt x="0" y="329314"/>
                </a:lnTo>
                <a:lnTo>
                  <a:pt x="0" y="396751"/>
                </a:lnTo>
                <a:lnTo>
                  <a:pt x="54658" y="399146"/>
                </a:lnTo>
                <a:lnTo>
                  <a:pt x="105302" y="406000"/>
                </a:lnTo>
                <a:lnTo>
                  <a:pt x="152061" y="416818"/>
                </a:lnTo>
                <a:lnTo>
                  <a:pt x="195068" y="431105"/>
                </a:lnTo>
                <a:lnTo>
                  <a:pt x="234453" y="448365"/>
                </a:lnTo>
                <a:lnTo>
                  <a:pt x="270347" y="468102"/>
                </a:lnTo>
                <a:lnTo>
                  <a:pt x="302882" y="489821"/>
                </a:lnTo>
                <a:lnTo>
                  <a:pt x="332187" y="513026"/>
                </a:lnTo>
                <a:lnTo>
                  <a:pt x="358396" y="537222"/>
                </a:lnTo>
                <a:lnTo>
                  <a:pt x="381638" y="561914"/>
                </a:lnTo>
                <a:lnTo>
                  <a:pt x="402044" y="586606"/>
                </a:lnTo>
                <a:lnTo>
                  <a:pt x="419746" y="610803"/>
                </a:lnTo>
                <a:lnTo>
                  <a:pt x="434874" y="634008"/>
                </a:lnTo>
                <a:lnTo>
                  <a:pt x="447560" y="655727"/>
                </a:lnTo>
                <a:lnTo>
                  <a:pt x="457935" y="675464"/>
                </a:lnTo>
                <a:lnTo>
                  <a:pt x="466130" y="692724"/>
                </a:lnTo>
                <a:lnTo>
                  <a:pt x="472275" y="707011"/>
                </a:lnTo>
                <a:lnTo>
                  <a:pt x="478943" y="724683"/>
                </a:lnTo>
                <a:lnTo>
                  <a:pt x="480512" y="724683"/>
                </a:lnTo>
                <a:lnTo>
                  <a:pt x="501569" y="675464"/>
                </a:lnTo>
                <a:lnTo>
                  <a:pt x="524717" y="634008"/>
                </a:lnTo>
                <a:lnTo>
                  <a:pt x="557701" y="586606"/>
                </a:lnTo>
                <a:lnTo>
                  <a:pt x="601590" y="537222"/>
                </a:lnTo>
                <a:lnTo>
                  <a:pt x="657449" y="489821"/>
                </a:lnTo>
                <a:lnTo>
                  <a:pt x="690202" y="468102"/>
                </a:lnTo>
                <a:lnTo>
                  <a:pt x="726347" y="448365"/>
                </a:lnTo>
                <a:lnTo>
                  <a:pt x="766020" y="431105"/>
                </a:lnTo>
                <a:lnTo>
                  <a:pt x="809352" y="416818"/>
                </a:lnTo>
                <a:lnTo>
                  <a:pt x="856478" y="406000"/>
                </a:lnTo>
                <a:lnTo>
                  <a:pt x="907531" y="399146"/>
                </a:lnTo>
                <a:lnTo>
                  <a:pt x="962645" y="396751"/>
                </a:lnTo>
                <a:lnTo>
                  <a:pt x="9419969" y="396751"/>
                </a:lnTo>
                <a:lnTo>
                  <a:pt x="9475087" y="394356"/>
                </a:lnTo>
                <a:lnTo>
                  <a:pt x="9526191" y="387502"/>
                </a:lnTo>
                <a:lnTo>
                  <a:pt x="9573409" y="376684"/>
                </a:lnTo>
                <a:lnTo>
                  <a:pt x="9616868" y="362397"/>
                </a:lnTo>
                <a:lnTo>
                  <a:pt x="9656698" y="345137"/>
                </a:lnTo>
                <a:lnTo>
                  <a:pt x="9693028" y="325400"/>
                </a:lnTo>
                <a:lnTo>
                  <a:pt x="9725985" y="303681"/>
                </a:lnTo>
                <a:lnTo>
                  <a:pt x="9755698" y="280476"/>
                </a:lnTo>
                <a:lnTo>
                  <a:pt x="9782295" y="256279"/>
                </a:lnTo>
                <a:lnTo>
                  <a:pt x="9805906" y="231587"/>
                </a:lnTo>
                <a:lnTo>
                  <a:pt x="9826658" y="206895"/>
                </a:lnTo>
                <a:lnTo>
                  <a:pt x="9844680" y="182699"/>
                </a:lnTo>
                <a:lnTo>
                  <a:pt x="9860101" y="159494"/>
                </a:lnTo>
                <a:lnTo>
                  <a:pt x="9873048" y="137775"/>
                </a:lnTo>
                <a:lnTo>
                  <a:pt x="9883651" y="118038"/>
                </a:lnTo>
                <a:lnTo>
                  <a:pt x="9892039" y="100778"/>
                </a:lnTo>
                <a:lnTo>
                  <a:pt x="9898338" y="86491"/>
                </a:lnTo>
                <a:lnTo>
                  <a:pt x="9905189" y="68819"/>
                </a:lnTo>
                <a:lnTo>
                  <a:pt x="9905998" y="66424"/>
                </a:lnTo>
                <a:lnTo>
                  <a:pt x="9905998" y="0"/>
                </a:lnTo>
                <a:lnTo>
                  <a:pt x="9905189" y="1382"/>
                </a:lnTo>
                <a:lnTo>
                  <a:pt x="9902679" y="8236"/>
                </a:lnTo>
                <a:lnTo>
                  <a:pt x="9898338" y="19054"/>
                </a:lnTo>
                <a:lnTo>
                  <a:pt x="9873048" y="70338"/>
                </a:lnTo>
                <a:lnTo>
                  <a:pt x="9844680" y="115262"/>
                </a:lnTo>
                <a:lnTo>
                  <a:pt x="9805906" y="164150"/>
                </a:lnTo>
                <a:lnTo>
                  <a:pt x="9755698" y="213039"/>
                </a:lnTo>
                <a:lnTo>
                  <a:pt x="9693028" y="257963"/>
                </a:lnTo>
                <a:lnTo>
                  <a:pt x="9656698" y="277700"/>
                </a:lnTo>
                <a:lnTo>
                  <a:pt x="9616868" y="294960"/>
                </a:lnTo>
                <a:lnTo>
                  <a:pt x="9573409" y="309247"/>
                </a:lnTo>
                <a:lnTo>
                  <a:pt x="9526191" y="320065"/>
                </a:lnTo>
                <a:lnTo>
                  <a:pt x="9475087" y="326919"/>
                </a:lnTo>
                <a:lnTo>
                  <a:pt x="9419969" y="329314"/>
                </a:lnTo>
                <a:lnTo>
                  <a:pt x="962645" y="329314"/>
                </a:lnTo>
                <a:lnTo>
                  <a:pt x="907531" y="331735"/>
                </a:lnTo>
                <a:lnTo>
                  <a:pt x="856478" y="338663"/>
                </a:lnTo>
                <a:lnTo>
                  <a:pt x="809352" y="349597"/>
                </a:lnTo>
                <a:lnTo>
                  <a:pt x="766020" y="364038"/>
                </a:lnTo>
                <a:lnTo>
                  <a:pt x="726347" y="381483"/>
                </a:lnTo>
                <a:lnTo>
                  <a:pt x="690202" y="401433"/>
                </a:lnTo>
                <a:lnTo>
                  <a:pt x="657449" y="423385"/>
                </a:lnTo>
                <a:lnTo>
                  <a:pt x="627956" y="446841"/>
                </a:lnTo>
                <a:lnTo>
                  <a:pt x="601590" y="471298"/>
                </a:lnTo>
                <a:lnTo>
                  <a:pt x="578216" y="496255"/>
                </a:lnTo>
                <a:lnTo>
                  <a:pt x="557701" y="521213"/>
                </a:lnTo>
                <a:lnTo>
                  <a:pt x="539913" y="545670"/>
                </a:lnTo>
                <a:lnTo>
                  <a:pt x="524717" y="569125"/>
                </a:lnTo>
                <a:lnTo>
                  <a:pt x="511980" y="591078"/>
                </a:lnTo>
                <a:lnTo>
                  <a:pt x="501569" y="611028"/>
                </a:lnTo>
                <a:lnTo>
                  <a:pt x="493350" y="628473"/>
                </a:lnTo>
                <a:lnTo>
                  <a:pt x="487190" y="642914"/>
                </a:lnTo>
                <a:lnTo>
                  <a:pt x="480512" y="660776"/>
                </a:lnTo>
                <a:lnTo>
                  <a:pt x="478943" y="660776"/>
                </a:lnTo>
                <a:lnTo>
                  <a:pt x="476503" y="653848"/>
                </a:lnTo>
                <a:lnTo>
                  <a:pt x="472275" y="642914"/>
                </a:lnTo>
                <a:lnTo>
                  <a:pt x="466130" y="628473"/>
                </a:lnTo>
                <a:lnTo>
                  <a:pt x="457935" y="61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409956"/>
            <a:ext cx="9906000" cy="833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720" y="605028"/>
            <a:ext cx="106680" cy="10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439162"/>
            <a:ext cx="9906000" cy="723671"/>
          </a:xfrm>
          <a:custGeom>
            <a:avLst/>
            <a:gdLst/>
            <a:ahLst/>
            <a:cxnLst/>
            <a:rect l="l" t="t" r="r" b="b"/>
            <a:pathLst>
              <a:path w="9906000" h="723671">
                <a:moveTo>
                  <a:pt x="54658" y="331223"/>
                </a:moveTo>
                <a:lnTo>
                  <a:pt x="0" y="328806"/>
                </a:lnTo>
                <a:lnTo>
                  <a:pt x="0" y="396243"/>
                </a:lnTo>
                <a:lnTo>
                  <a:pt x="54658" y="398634"/>
                </a:lnTo>
                <a:lnTo>
                  <a:pt x="105302" y="405478"/>
                </a:lnTo>
                <a:lnTo>
                  <a:pt x="152062" y="416279"/>
                </a:lnTo>
                <a:lnTo>
                  <a:pt x="195069" y="430544"/>
                </a:lnTo>
                <a:lnTo>
                  <a:pt x="234454" y="447777"/>
                </a:lnTo>
                <a:lnTo>
                  <a:pt x="270348" y="467484"/>
                </a:lnTo>
                <a:lnTo>
                  <a:pt x="302883" y="489169"/>
                </a:lnTo>
                <a:lnTo>
                  <a:pt x="332189" y="512339"/>
                </a:lnTo>
                <a:lnTo>
                  <a:pt x="358397" y="536498"/>
                </a:lnTo>
                <a:lnTo>
                  <a:pt x="381639" y="561152"/>
                </a:lnTo>
                <a:lnTo>
                  <a:pt x="402046" y="585806"/>
                </a:lnTo>
                <a:lnTo>
                  <a:pt x="419748" y="609966"/>
                </a:lnTo>
                <a:lnTo>
                  <a:pt x="434876" y="633135"/>
                </a:lnTo>
                <a:lnTo>
                  <a:pt x="447562" y="654821"/>
                </a:lnTo>
                <a:lnTo>
                  <a:pt x="457937" y="674528"/>
                </a:lnTo>
                <a:lnTo>
                  <a:pt x="466132" y="691761"/>
                </a:lnTo>
                <a:lnTo>
                  <a:pt x="472277" y="706025"/>
                </a:lnTo>
                <a:lnTo>
                  <a:pt x="478945" y="723671"/>
                </a:lnTo>
                <a:lnTo>
                  <a:pt x="480514" y="723671"/>
                </a:lnTo>
                <a:lnTo>
                  <a:pt x="501571" y="674528"/>
                </a:lnTo>
                <a:lnTo>
                  <a:pt x="524719" y="633135"/>
                </a:lnTo>
                <a:lnTo>
                  <a:pt x="557703" y="585806"/>
                </a:lnTo>
                <a:lnTo>
                  <a:pt x="601592" y="536498"/>
                </a:lnTo>
                <a:lnTo>
                  <a:pt x="657451" y="489169"/>
                </a:lnTo>
                <a:lnTo>
                  <a:pt x="690204" y="467484"/>
                </a:lnTo>
                <a:lnTo>
                  <a:pt x="726349" y="447777"/>
                </a:lnTo>
                <a:lnTo>
                  <a:pt x="766022" y="430544"/>
                </a:lnTo>
                <a:lnTo>
                  <a:pt x="809354" y="416279"/>
                </a:lnTo>
                <a:lnTo>
                  <a:pt x="856480" y="405478"/>
                </a:lnTo>
                <a:lnTo>
                  <a:pt x="907533" y="398634"/>
                </a:lnTo>
                <a:lnTo>
                  <a:pt x="962647" y="396243"/>
                </a:lnTo>
                <a:lnTo>
                  <a:pt x="9419971" y="396243"/>
                </a:lnTo>
                <a:lnTo>
                  <a:pt x="9475089" y="393852"/>
                </a:lnTo>
                <a:lnTo>
                  <a:pt x="9526193" y="387008"/>
                </a:lnTo>
                <a:lnTo>
                  <a:pt x="9573411" y="376206"/>
                </a:lnTo>
                <a:lnTo>
                  <a:pt x="9616870" y="361942"/>
                </a:lnTo>
                <a:lnTo>
                  <a:pt x="9656700" y="344709"/>
                </a:lnTo>
                <a:lnTo>
                  <a:pt x="9693030" y="325002"/>
                </a:lnTo>
                <a:lnTo>
                  <a:pt x="9725987" y="303316"/>
                </a:lnTo>
                <a:lnTo>
                  <a:pt x="9755700" y="280147"/>
                </a:lnTo>
                <a:lnTo>
                  <a:pt x="9782297" y="255987"/>
                </a:lnTo>
                <a:lnTo>
                  <a:pt x="9805908" y="231333"/>
                </a:lnTo>
                <a:lnTo>
                  <a:pt x="9826660" y="206679"/>
                </a:lnTo>
                <a:lnTo>
                  <a:pt x="9844682" y="182520"/>
                </a:lnTo>
                <a:lnTo>
                  <a:pt x="9860103" y="159350"/>
                </a:lnTo>
                <a:lnTo>
                  <a:pt x="9873050" y="137665"/>
                </a:lnTo>
                <a:lnTo>
                  <a:pt x="9883653" y="117958"/>
                </a:lnTo>
                <a:lnTo>
                  <a:pt x="9892041" y="100725"/>
                </a:lnTo>
                <a:lnTo>
                  <a:pt x="9898340" y="86460"/>
                </a:lnTo>
                <a:lnTo>
                  <a:pt x="9905191" y="68815"/>
                </a:lnTo>
                <a:lnTo>
                  <a:pt x="9906000" y="66424"/>
                </a:lnTo>
                <a:lnTo>
                  <a:pt x="9906000" y="0"/>
                </a:lnTo>
                <a:lnTo>
                  <a:pt x="9905191" y="1378"/>
                </a:lnTo>
                <a:lnTo>
                  <a:pt x="9902681" y="8222"/>
                </a:lnTo>
                <a:lnTo>
                  <a:pt x="9898340" y="19023"/>
                </a:lnTo>
                <a:lnTo>
                  <a:pt x="9873050" y="70228"/>
                </a:lnTo>
                <a:lnTo>
                  <a:pt x="9844682" y="115083"/>
                </a:lnTo>
                <a:lnTo>
                  <a:pt x="9805908" y="163896"/>
                </a:lnTo>
                <a:lnTo>
                  <a:pt x="9755700" y="212710"/>
                </a:lnTo>
                <a:lnTo>
                  <a:pt x="9693030" y="257565"/>
                </a:lnTo>
                <a:lnTo>
                  <a:pt x="9656700" y="277272"/>
                </a:lnTo>
                <a:lnTo>
                  <a:pt x="9616870" y="294505"/>
                </a:lnTo>
                <a:lnTo>
                  <a:pt x="9573411" y="308769"/>
                </a:lnTo>
                <a:lnTo>
                  <a:pt x="9526193" y="319571"/>
                </a:lnTo>
                <a:lnTo>
                  <a:pt x="9475089" y="326415"/>
                </a:lnTo>
                <a:lnTo>
                  <a:pt x="9419971" y="328806"/>
                </a:lnTo>
                <a:lnTo>
                  <a:pt x="962647" y="328806"/>
                </a:lnTo>
                <a:lnTo>
                  <a:pt x="907533" y="331223"/>
                </a:lnTo>
                <a:lnTo>
                  <a:pt x="856480" y="338140"/>
                </a:lnTo>
                <a:lnTo>
                  <a:pt x="809354" y="349058"/>
                </a:lnTo>
                <a:lnTo>
                  <a:pt x="766022" y="363477"/>
                </a:lnTo>
                <a:lnTo>
                  <a:pt x="726349" y="380896"/>
                </a:lnTo>
                <a:lnTo>
                  <a:pt x="690204" y="400815"/>
                </a:lnTo>
                <a:lnTo>
                  <a:pt x="657451" y="422734"/>
                </a:lnTo>
                <a:lnTo>
                  <a:pt x="627958" y="446154"/>
                </a:lnTo>
                <a:lnTo>
                  <a:pt x="601592" y="470574"/>
                </a:lnTo>
                <a:lnTo>
                  <a:pt x="578218" y="495493"/>
                </a:lnTo>
                <a:lnTo>
                  <a:pt x="557703" y="520413"/>
                </a:lnTo>
                <a:lnTo>
                  <a:pt x="539915" y="544833"/>
                </a:lnTo>
                <a:lnTo>
                  <a:pt x="524719" y="568253"/>
                </a:lnTo>
                <a:lnTo>
                  <a:pt x="511982" y="590172"/>
                </a:lnTo>
                <a:lnTo>
                  <a:pt x="501571" y="610091"/>
                </a:lnTo>
                <a:lnTo>
                  <a:pt x="493352" y="627510"/>
                </a:lnTo>
                <a:lnTo>
                  <a:pt x="487192" y="641928"/>
                </a:lnTo>
                <a:lnTo>
                  <a:pt x="480514" y="659764"/>
                </a:lnTo>
                <a:lnTo>
                  <a:pt x="478945" y="659764"/>
                </a:lnTo>
                <a:lnTo>
                  <a:pt x="472277" y="641928"/>
                </a:lnTo>
                <a:lnTo>
                  <a:pt x="466132" y="627510"/>
                </a:lnTo>
                <a:lnTo>
                  <a:pt x="457937" y="610091"/>
                </a:lnTo>
                <a:lnTo>
                  <a:pt x="447562" y="590172"/>
                </a:lnTo>
                <a:lnTo>
                  <a:pt x="434876" y="568253"/>
                </a:lnTo>
                <a:lnTo>
                  <a:pt x="419748" y="544833"/>
                </a:lnTo>
                <a:lnTo>
                  <a:pt x="402046" y="520413"/>
                </a:lnTo>
                <a:lnTo>
                  <a:pt x="381639" y="495493"/>
                </a:lnTo>
                <a:lnTo>
                  <a:pt x="358397" y="470574"/>
                </a:lnTo>
                <a:lnTo>
                  <a:pt x="332189" y="446154"/>
                </a:lnTo>
                <a:lnTo>
                  <a:pt x="302883" y="422734"/>
                </a:lnTo>
                <a:lnTo>
                  <a:pt x="270348" y="400815"/>
                </a:lnTo>
                <a:lnTo>
                  <a:pt x="234454" y="380896"/>
                </a:lnTo>
                <a:lnTo>
                  <a:pt x="195069" y="363477"/>
                </a:lnTo>
                <a:lnTo>
                  <a:pt x="152062" y="349058"/>
                </a:lnTo>
                <a:lnTo>
                  <a:pt x="105302" y="338140"/>
                </a:lnTo>
                <a:lnTo>
                  <a:pt x="54658" y="331223"/>
                </a:lnTo>
                <a:close/>
              </a:path>
            </a:pathLst>
          </a:custGeom>
          <a:solidFill>
            <a:srgbClr val="0097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9250" y="6456361"/>
            <a:ext cx="1362075" cy="31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11702" y="418503"/>
            <a:ext cx="2661200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-134" dirty="0" smtClean="0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sz="2400" b="1" spc="0" dirty="0" smtClean="0">
                <a:solidFill>
                  <a:srgbClr val="0097C6"/>
                </a:solidFill>
                <a:latin typeface="Arial"/>
                <a:cs typeface="Arial"/>
              </a:rPr>
              <a:t>ran</a:t>
            </a:r>
            <a:r>
              <a:rPr sz="2400" b="1" spc="-9" dirty="0" smtClean="0">
                <a:solidFill>
                  <a:srgbClr val="0097C6"/>
                </a:solidFill>
                <a:latin typeface="Arial"/>
                <a:cs typeface="Arial"/>
              </a:rPr>
              <a:t>s</a:t>
            </a:r>
            <a:r>
              <a:rPr sz="2400" b="1" spc="0" dirty="0" smtClean="0">
                <a:solidFill>
                  <a:srgbClr val="0097C6"/>
                </a:solidFill>
                <a:latin typeface="Arial"/>
                <a:cs typeface="Arial"/>
              </a:rPr>
              <a:t>a</a:t>
            </a:r>
            <a:r>
              <a:rPr sz="2400" b="1" spc="-4" dirty="0" smtClean="0">
                <a:solidFill>
                  <a:srgbClr val="0097C6"/>
                </a:solidFill>
                <a:latin typeface="Arial"/>
                <a:cs typeface="Arial"/>
              </a:rPr>
              <a:t>c</a:t>
            </a:r>
            <a:r>
              <a:rPr sz="2400" b="1" spc="0" dirty="0" smtClean="0">
                <a:solidFill>
                  <a:srgbClr val="0097C6"/>
                </a:solidFill>
                <a:latin typeface="Arial"/>
                <a:cs typeface="Arial"/>
              </a:rPr>
              <a:t>t</a:t>
            </a:r>
            <a:r>
              <a:rPr sz="2400" b="1" spc="4" dirty="0" smtClean="0">
                <a:solidFill>
                  <a:srgbClr val="0097C6"/>
                </a:solidFill>
                <a:latin typeface="Arial"/>
                <a:cs typeface="Arial"/>
              </a:rPr>
              <a:t>i</a:t>
            </a:r>
            <a:r>
              <a:rPr sz="2400" b="1" spc="0" dirty="0" smtClean="0">
                <a:solidFill>
                  <a:srgbClr val="0097C6"/>
                </a:solidFill>
                <a:latin typeface="Arial"/>
                <a:cs typeface="Arial"/>
              </a:rPr>
              <a:t>on</a:t>
            </a:r>
            <a:r>
              <a:rPr sz="2400" b="1" spc="-9" dirty="0" smtClean="0">
                <a:solidFill>
                  <a:srgbClr val="0097C6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0097C6"/>
                </a:solidFill>
                <a:latin typeface="Arial"/>
                <a:cs typeface="Arial"/>
              </a:rPr>
              <a:t>Mode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9740" y="1216930"/>
            <a:ext cx="2428316" cy="5554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289">
              <a:lnSpc>
                <a:spcPts val="2150"/>
              </a:lnSpc>
              <a:spcBef>
                <a:spcPts val="107"/>
              </a:spcBef>
            </a:pPr>
            <a:r>
              <a:rPr sz="2000" spc="0" dirty="0" smtClean="0">
                <a:solidFill>
                  <a:srgbClr val="253046"/>
                </a:solidFill>
                <a:latin typeface="Wingdings"/>
                <a:cs typeface="Wingdings"/>
              </a:rPr>
              <a:t></a:t>
            </a:r>
            <a:r>
              <a:rPr sz="2000" b="1" spc="4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2000" b="1" spc="-10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b="1" spc="4" dirty="0" smtClean="0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sz="2000" b="1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2000" b="1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Mod</a:t>
            </a:r>
            <a:r>
              <a:rPr sz="2000" b="1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253046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Use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 B</a:t>
            </a:r>
            <a:r>
              <a:rPr sz="1800" spc="-7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-ET</a:t>
            </a:r>
            <a:r>
              <a:rPr sz="1800" spc="-4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statem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92298" y="1518340"/>
            <a:ext cx="214254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 B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-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5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ra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sacti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40249" y="1518340"/>
            <a:ext cx="94665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(B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)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2749" y="1518340"/>
            <a:ext cx="170934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-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5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ra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sacti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07630" y="1518340"/>
            <a:ext cx="104929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(E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).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ke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9740" y="2271181"/>
            <a:ext cx="32879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9740" y="2697901"/>
            <a:ext cx="1519289" cy="4170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/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/</a:t>
            </a:r>
            <a:r>
              <a:rPr sz="1400" spc="-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SQL</a:t>
            </a:r>
            <a:r>
              <a:rPr sz="1400" spc="-5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s;</a:t>
            </a:r>
            <a:endParaRPr sz="1400">
              <a:latin typeface="Arial"/>
              <a:cs typeface="Arial"/>
            </a:endParaRPr>
          </a:p>
          <a:p>
            <a:pPr marL="12700" marR="26746">
              <a:lnSpc>
                <a:spcPct val="95825"/>
              </a:lnSpc>
            </a:pP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//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SQL</a:t>
            </a:r>
            <a:r>
              <a:rPr sz="1400" spc="-8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4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9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740" y="3338235"/>
            <a:ext cx="328791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400" spc="-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253046"/>
                </a:solidFill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740" y="3804975"/>
            <a:ext cx="8936592" cy="1351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44" algn="just">
              <a:lnSpc>
                <a:spcPts val="1939"/>
              </a:lnSpc>
              <a:spcBef>
                <a:spcPts val="97"/>
              </a:spcBef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When</a:t>
            </a:r>
            <a:r>
              <a:rPr sz="1800" spc="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mu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tiple</a:t>
            </a:r>
            <a:r>
              <a:rPr sz="1800" spc="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statem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nts</a:t>
            </a:r>
            <a:r>
              <a:rPr sz="1800" spc="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sz="1800" spc="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ac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to</a:t>
            </a:r>
            <a:r>
              <a:rPr sz="1800" spc="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gle</a:t>
            </a:r>
            <a:r>
              <a:rPr sz="1800" spc="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tra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saction</a:t>
            </a:r>
            <a:r>
              <a:rPr sz="1800" spc="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3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18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er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ta</a:t>
            </a:r>
            <a:r>
              <a:rPr sz="1800" spc="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Mo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3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(B</a:t>
            </a:r>
            <a:r>
              <a:rPr sz="1800" spc="-7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ET</a:t>
            </a:r>
            <a:endParaRPr sz="1800">
              <a:latin typeface="Arial"/>
              <a:cs typeface="Arial"/>
            </a:endParaRPr>
          </a:p>
          <a:p>
            <a:pPr marL="12700" algn="just">
              <a:lnSpc>
                <a:spcPct val="100041"/>
              </a:lnSpc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mo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e)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err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800" spc="4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53046"/>
                </a:solidFill>
                <a:latin typeface="Arial"/>
                <a:cs typeface="Arial"/>
              </a:rPr>
              <a:t>w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ith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any stat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me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ca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ses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all</a:t>
            </a:r>
            <a:r>
              <a:rPr sz="1800" spc="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800" spc="1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QL</a:t>
            </a:r>
            <a:r>
              <a:rPr sz="1800" spc="-5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at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me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ts</a:t>
            </a:r>
            <a:r>
              <a:rPr sz="1800" spc="2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ROL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BACK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and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2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cks</a:t>
            </a:r>
            <a:r>
              <a:rPr sz="1800" spc="2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are rele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1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nd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1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800" spc="1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comm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ted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tom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ti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lly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800" spc="15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ti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r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tra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sacti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20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is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succ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ssfu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800" spc="7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h</a:t>
            </a:r>
            <a:r>
              <a:rPr sz="1800" spc="-1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800" spc="7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me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ns</a:t>
            </a:r>
            <a:r>
              <a:rPr sz="1800" spc="7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7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800" spc="6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SQL statem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nt</a:t>
            </a:r>
            <a:r>
              <a:rPr sz="1800" spc="7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ac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7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7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800" spc="6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800" spc="-7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-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4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ock</a:t>
            </a:r>
            <a:r>
              <a:rPr sz="1800" spc="7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are</a:t>
            </a:r>
            <a:r>
              <a:rPr sz="1800" spc="6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tre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ted</a:t>
            </a:r>
            <a:r>
              <a:rPr sz="1800" spc="7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as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g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statem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nt.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740" y="5466523"/>
            <a:ext cx="8944910" cy="5285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7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800" spc="7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lso</a:t>
            </a:r>
            <a:r>
              <a:rPr sz="1800" spc="6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8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</a:t>
            </a:r>
            <a:r>
              <a:rPr sz="1800" spc="6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-14" dirty="0" smtClean="0">
                <a:solidFill>
                  <a:srgbClr val="253046"/>
                </a:solidFill>
                <a:latin typeface="Arial"/>
                <a:cs typeface="Arial"/>
              </a:rPr>
              <a:t>x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cit</a:t>
            </a:r>
            <a:r>
              <a:rPr sz="1800" spc="7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tr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cti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6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mod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.</a:t>
            </a:r>
            <a:r>
              <a:rPr sz="1800" spc="8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Wh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6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lti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p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8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stat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ts</a:t>
            </a:r>
            <a:r>
              <a:rPr sz="1800" spc="7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re</a:t>
            </a:r>
            <a:r>
              <a:rPr sz="1800" spc="6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clu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de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8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in</a:t>
            </a:r>
            <a:endParaRPr sz="1800">
              <a:latin typeface="Arial"/>
              <a:cs typeface="Arial"/>
            </a:endParaRPr>
          </a:p>
          <a:p>
            <a:pPr marL="12700" marR="34335">
              <a:lnSpc>
                <a:spcPct val="95825"/>
              </a:lnSpc>
            </a:pP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B</a:t>
            </a:r>
            <a:r>
              <a:rPr sz="1800" spc="-79" dirty="0" smtClean="0">
                <a:solidFill>
                  <a:srgbClr val="253046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-ET</a:t>
            </a:r>
            <a:r>
              <a:rPr sz="1800" spc="-5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mo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e, </a:t>
            </a:r>
            <a:r>
              <a:rPr sz="1800" spc="-25" dirty="0" smtClean="0">
                <a:solidFill>
                  <a:srgbClr val="253046"/>
                </a:solidFill>
                <a:latin typeface="Arial"/>
                <a:cs typeface="Arial"/>
              </a:rPr>
              <a:t>y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ou</a:t>
            </a:r>
            <a:r>
              <a:rPr sz="1800" spc="2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can o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ly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sp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cify a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DD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L</a:t>
            </a:r>
            <a:r>
              <a:rPr sz="1800" spc="-5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statem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nt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f</a:t>
            </a:r>
            <a:r>
              <a:rPr sz="1800" spc="9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 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</a:t>
            </a:r>
            <a:r>
              <a:rPr sz="1800" spc="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the l</a:t>
            </a:r>
            <a:r>
              <a:rPr sz="1800" spc="-9" dirty="0" smtClean="0">
                <a:solidFill>
                  <a:srgbClr val="253046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st</a:t>
            </a:r>
            <a:r>
              <a:rPr sz="1800" spc="14" dirty="0" smtClean="0">
                <a:solidFill>
                  <a:srgbClr val="253046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statem</a:t>
            </a:r>
            <a:r>
              <a:rPr sz="1800" spc="-4" dirty="0" smtClean="0">
                <a:solidFill>
                  <a:srgbClr val="253046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53046"/>
                </a:solidFill>
                <a:latin typeface="Arial"/>
                <a:cs typeface="Arial"/>
              </a:rPr>
              <a:t>nt.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4352" y="6484419"/>
            <a:ext cx="988342" cy="11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P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re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s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en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ti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n</a:t>
            </a:r>
            <a:r>
              <a:rPr sz="700" spc="-9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itle</a:t>
            </a:r>
            <a:r>
              <a:rPr sz="700" spc="-1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|</a:t>
            </a:r>
            <a:r>
              <a:rPr sz="700" spc="8" dirty="0" smtClean="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Da</a:t>
            </a:r>
            <a:r>
              <a:rPr sz="700" spc="-4" dirty="0" smtClean="0">
                <a:solidFill>
                  <a:srgbClr val="474747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474747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9622" y="6666080"/>
            <a:ext cx="2284935" cy="1165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Co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</a:t>
            </a:r>
            <a:r>
              <a:rPr sz="700" spc="-25" dirty="0" smtClean="0">
                <a:solidFill>
                  <a:srgbClr val="909090"/>
                </a:solidFill>
                <a:latin typeface="Arial"/>
                <a:cs typeface="Arial"/>
              </a:rPr>
              <a:t>y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ig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</a:t>
            </a:r>
            <a:r>
              <a:rPr sz="700" spc="1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Ca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pge</a:t>
            </a:r>
            <a:r>
              <a:rPr sz="700" spc="9" dirty="0" smtClean="0">
                <a:solidFill>
                  <a:srgbClr val="909090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ini</a:t>
            </a:r>
            <a:r>
              <a:rPr sz="700" spc="-23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2015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.</a:t>
            </a:r>
            <a:r>
              <a:rPr sz="700" spc="2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4" dirty="0" smtClean="0">
                <a:solidFill>
                  <a:srgbClr val="909090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ll</a:t>
            </a:r>
            <a:r>
              <a:rPr sz="700" spc="-17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Ri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gh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ts Res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er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v</a:t>
            </a:r>
            <a:r>
              <a:rPr sz="700" spc="-4" dirty="0" smtClean="0">
                <a:solidFill>
                  <a:srgbClr val="909090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d        </a:t>
            </a:r>
            <a:r>
              <a:rPr sz="700" spc="54" dirty="0" smtClean="0">
                <a:solidFill>
                  <a:srgbClr val="90909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09090"/>
                </a:solidFill>
                <a:latin typeface="Arial"/>
                <a:cs typeface="Arial"/>
              </a:rPr>
              <a:t>9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3150</Words>
  <Application>Microsoft Office PowerPoint</Application>
  <PresentationFormat>A4 Paper (210x297 mm)</PresentationFormat>
  <Paragraphs>511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Arial Narrow</vt:lpstr>
      <vt:lpstr>Calibri</vt:lpstr>
      <vt:lpstr>Courier New</vt:lpstr>
      <vt:lpstr>Segoe UI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Sankar, Hari Shankar</cp:lastModifiedBy>
  <cp:revision>5</cp:revision>
  <dcterms:modified xsi:type="dcterms:W3CDTF">2018-12-07T04:55:21Z</dcterms:modified>
</cp:coreProperties>
</file>